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7" r:id="rId1"/>
  </p:sldMasterIdLst>
  <p:notesMasterIdLst>
    <p:notesMasterId r:id="rId38"/>
  </p:notesMasterIdLst>
  <p:handoutMasterIdLst>
    <p:handoutMasterId r:id="rId39"/>
  </p:handoutMasterIdLst>
  <p:sldIdLst>
    <p:sldId id="256" r:id="rId2"/>
    <p:sldId id="295" r:id="rId3"/>
    <p:sldId id="319" r:id="rId4"/>
    <p:sldId id="320" r:id="rId5"/>
    <p:sldId id="321" r:id="rId6"/>
    <p:sldId id="301" r:id="rId7"/>
    <p:sldId id="307" r:id="rId8"/>
    <p:sldId id="322" r:id="rId9"/>
    <p:sldId id="323" r:id="rId10"/>
    <p:sldId id="324" r:id="rId11"/>
    <p:sldId id="325" r:id="rId12"/>
    <p:sldId id="326" r:id="rId13"/>
    <p:sldId id="328" r:id="rId14"/>
    <p:sldId id="327" r:id="rId15"/>
    <p:sldId id="329" r:id="rId16"/>
    <p:sldId id="304" r:id="rId17"/>
    <p:sldId id="330" r:id="rId18"/>
    <p:sldId id="331" r:id="rId19"/>
    <p:sldId id="332" r:id="rId20"/>
    <p:sldId id="333" r:id="rId21"/>
    <p:sldId id="336" r:id="rId22"/>
    <p:sldId id="334" r:id="rId23"/>
    <p:sldId id="337" r:id="rId24"/>
    <p:sldId id="335" r:id="rId25"/>
    <p:sldId id="338" r:id="rId26"/>
    <p:sldId id="340" r:id="rId27"/>
    <p:sldId id="339" r:id="rId28"/>
    <p:sldId id="341" r:id="rId29"/>
    <p:sldId id="342" r:id="rId30"/>
    <p:sldId id="343" r:id="rId31"/>
    <p:sldId id="344" r:id="rId32"/>
    <p:sldId id="345" r:id="rId33"/>
    <p:sldId id="346" r:id="rId34"/>
    <p:sldId id="347" r:id="rId35"/>
    <p:sldId id="348" r:id="rId36"/>
    <p:sldId id="349" r:id="rId37"/>
  </p:sldIdLst>
  <p:sldSz cx="9144000" cy="6858000" type="screen4x3"/>
  <p:notesSz cx="6858000" cy="9144000"/>
  <p:defaultTextStyle>
    <a:defPPr>
      <a:defRPr lang="fr-FR"/>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576" userDrawn="1">
          <p15:clr>
            <a:srgbClr val="A4A3A4"/>
          </p15:clr>
        </p15:guide>
        <p15:guide id="2" pos="1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7" d="100"/>
          <a:sy n="97" d="100"/>
        </p:scale>
        <p:origin x="102" y="2742"/>
      </p:cViewPr>
      <p:guideLst>
        <p:guide orient="horz" pos="576"/>
        <p:guide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an" userId="a199dd68-4b3b-4795-8df9-c2916ec12e18" providerId="ADAL" clId="{D344E3E1-DB8A-4DE1-8466-DBE1532BDA46}"/>
    <pc:docChg chg="undo custSel modSld delMainMaster modMainMaster">
      <pc:chgData name="Yanan" userId="a199dd68-4b3b-4795-8df9-c2916ec12e18" providerId="ADAL" clId="{D344E3E1-DB8A-4DE1-8466-DBE1532BDA46}" dt="2025-02-24T09:15:45.291" v="851" actId="1076"/>
      <pc:docMkLst>
        <pc:docMk/>
      </pc:docMkLst>
      <pc:sldChg chg="addSp delSp modSp mod modClrScheme chgLayout">
        <pc:chgData name="Yanan" userId="a199dd68-4b3b-4795-8df9-c2916ec12e18" providerId="ADAL" clId="{D344E3E1-DB8A-4DE1-8466-DBE1532BDA46}" dt="2025-02-24T09:15:45.291" v="851" actId="1076"/>
        <pc:sldMkLst>
          <pc:docMk/>
          <pc:sldMk cId="0" sldId="256"/>
        </pc:sldMkLst>
        <pc:spChg chg="add del mod ord">
          <ac:chgData name="Yanan" userId="a199dd68-4b3b-4795-8df9-c2916ec12e18" providerId="ADAL" clId="{D344E3E1-DB8A-4DE1-8466-DBE1532BDA46}" dt="2025-02-23T15:35:24.679" v="3" actId="700"/>
          <ac:spMkLst>
            <pc:docMk/>
            <pc:sldMk cId="0" sldId="256"/>
            <ac:spMk id="2" creationId="{F0501873-7FAF-4F57-8024-A6C87555F461}"/>
          </ac:spMkLst>
        </pc:spChg>
        <pc:spChg chg="add del mod ord">
          <ac:chgData name="Yanan" userId="a199dd68-4b3b-4795-8df9-c2916ec12e18" providerId="ADAL" clId="{D344E3E1-DB8A-4DE1-8466-DBE1532BDA46}" dt="2025-02-23T15:35:27.741" v="4" actId="478"/>
          <ac:spMkLst>
            <pc:docMk/>
            <pc:sldMk cId="0" sldId="256"/>
            <ac:spMk id="3" creationId="{01A345AB-9A7D-414F-9A56-83D552649B7B}"/>
          </ac:spMkLst>
        </pc:spChg>
        <pc:spChg chg="add mod">
          <ac:chgData name="Yanan" userId="a199dd68-4b3b-4795-8df9-c2916ec12e18" providerId="ADAL" clId="{D344E3E1-DB8A-4DE1-8466-DBE1532BDA46}" dt="2025-02-23T15:36:17.646" v="9"/>
          <ac:spMkLst>
            <pc:docMk/>
            <pc:sldMk cId="0" sldId="256"/>
            <ac:spMk id="7" creationId="{4C179534-CB4E-44C7-870D-837E2FB81D69}"/>
          </ac:spMkLst>
        </pc:spChg>
        <pc:spChg chg="mod">
          <ac:chgData name="Yanan" userId="a199dd68-4b3b-4795-8df9-c2916ec12e18" providerId="ADAL" clId="{D344E3E1-DB8A-4DE1-8466-DBE1532BDA46}" dt="2025-02-24T09:14:56.698" v="846" actId="1076"/>
          <ac:spMkLst>
            <pc:docMk/>
            <pc:sldMk cId="0" sldId="256"/>
            <ac:spMk id="9" creationId="{00000000-0000-0000-0000-000000000000}"/>
          </ac:spMkLst>
        </pc:spChg>
        <pc:spChg chg="del">
          <ac:chgData name="Yanan" userId="a199dd68-4b3b-4795-8df9-c2916ec12e18" providerId="ADAL" clId="{D344E3E1-DB8A-4DE1-8466-DBE1532BDA46}" dt="2025-02-23T15:36:17.466" v="8" actId="478"/>
          <ac:spMkLst>
            <pc:docMk/>
            <pc:sldMk cId="0" sldId="256"/>
            <ac:spMk id="10" creationId="{00000000-0000-0000-0000-000000000000}"/>
          </ac:spMkLst>
        </pc:spChg>
        <pc:picChg chg="add mod">
          <ac:chgData name="Yanan" userId="a199dd68-4b3b-4795-8df9-c2916ec12e18" providerId="ADAL" clId="{D344E3E1-DB8A-4DE1-8466-DBE1532BDA46}" dt="2025-02-24T09:15:45.291" v="851" actId="1076"/>
          <ac:picMkLst>
            <pc:docMk/>
            <pc:sldMk cId="0" sldId="256"/>
            <ac:picMk id="5" creationId="{0DC8B438-E8A8-436C-A79A-89FB91E5626F}"/>
          </ac:picMkLst>
        </pc:picChg>
        <pc:picChg chg="del mod">
          <ac:chgData name="Yanan" userId="a199dd68-4b3b-4795-8df9-c2916ec12e18" providerId="ADAL" clId="{D344E3E1-DB8A-4DE1-8466-DBE1532BDA46}" dt="2025-02-24T09:15:42.909" v="849" actId="478"/>
          <ac:picMkLst>
            <pc:docMk/>
            <pc:sldMk cId="0" sldId="256"/>
            <ac:picMk id="6" creationId="{00000000-0000-0000-0000-000000000000}"/>
          </ac:picMkLst>
        </pc:picChg>
      </pc:sldChg>
      <pc:sldChg chg="delSp modSp mod modClrScheme chgLayout">
        <pc:chgData name="Yanan" userId="a199dd68-4b3b-4795-8df9-c2916ec12e18" providerId="ADAL" clId="{D344E3E1-DB8A-4DE1-8466-DBE1532BDA46}" dt="2025-02-23T15:44:07.790" v="114" actId="20577"/>
        <pc:sldMkLst>
          <pc:docMk/>
          <pc:sldMk cId="0" sldId="295"/>
        </pc:sldMkLst>
        <pc:spChg chg="mod ord">
          <ac:chgData name="Yanan" userId="a199dd68-4b3b-4795-8df9-c2916ec12e18" providerId="ADAL" clId="{D344E3E1-DB8A-4DE1-8466-DBE1532BDA46}" dt="2025-02-23T15:35:59.090" v="6" actId="700"/>
          <ac:spMkLst>
            <pc:docMk/>
            <pc:sldMk cId="0" sldId="295"/>
            <ac:spMk id="2" creationId="{00000000-0000-0000-0000-000000000000}"/>
          </ac:spMkLst>
        </pc:spChg>
        <pc:spChg chg="del">
          <ac:chgData name="Yanan" userId="a199dd68-4b3b-4795-8df9-c2916ec12e18" providerId="ADAL" clId="{D344E3E1-DB8A-4DE1-8466-DBE1532BDA46}" dt="2025-02-23T15:36:02.128" v="7" actId="478"/>
          <ac:spMkLst>
            <pc:docMk/>
            <pc:sldMk cId="0" sldId="295"/>
            <ac:spMk id="3" creationId="{00000000-0000-0000-0000-000000000000}"/>
          </ac:spMkLst>
        </pc:spChg>
        <pc:spChg chg="del">
          <ac:chgData name="Yanan" userId="a199dd68-4b3b-4795-8df9-c2916ec12e18" providerId="ADAL" clId="{D344E3E1-DB8A-4DE1-8466-DBE1532BDA46}" dt="2025-02-23T15:36:02.128" v="7" actId="478"/>
          <ac:spMkLst>
            <pc:docMk/>
            <pc:sldMk cId="0" sldId="295"/>
            <ac:spMk id="4" creationId="{00000000-0000-0000-0000-000000000000}"/>
          </ac:spMkLst>
        </pc:spChg>
        <pc:spChg chg="mod">
          <ac:chgData name="Yanan" userId="a199dd68-4b3b-4795-8df9-c2916ec12e18" providerId="ADAL" clId="{D344E3E1-DB8A-4DE1-8466-DBE1532BDA46}" dt="2025-02-23T15:44:03.648" v="110" actId="14100"/>
          <ac:spMkLst>
            <pc:docMk/>
            <pc:sldMk cId="0" sldId="295"/>
            <ac:spMk id="5" creationId="{00000000-0000-0000-0000-000000000000}"/>
          </ac:spMkLst>
        </pc:spChg>
        <pc:spChg chg="mod">
          <ac:chgData name="Yanan" userId="a199dd68-4b3b-4795-8df9-c2916ec12e18" providerId="ADAL" clId="{D344E3E1-DB8A-4DE1-8466-DBE1532BDA46}" dt="2025-02-23T15:44:07.790" v="114" actId="20577"/>
          <ac:spMkLst>
            <pc:docMk/>
            <pc:sldMk cId="0" sldId="295"/>
            <ac:spMk id="12292" creationId="{00000000-0000-0000-0000-000000000000}"/>
          </ac:spMkLst>
        </pc:spChg>
      </pc:sldChg>
      <pc:sldChg chg="addSp delSp modSp mod modClrScheme chgLayout">
        <pc:chgData name="Yanan" userId="a199dd68-4b3b-4795-8df9-c2916ec12e18" providerId="ADAL" clId="{D344E3E1-DB8A-4DE1-8466-DBE1532BDA46}" dt="2025-02-23T15:38:03.944" v="25" actId="700"/>
        <pc:sldMkLst>
          <pc:docMk/>
          <pc:sldMk cId="0" sldId="301"/>
        </pc:sldMkLst>
        <pc:spChg chg="add del mod ord">
          <ac:chgData name="Yanan" userId="a199dd68-4b3b-4795-8df9-c2916ec12e18" providerId="ADAL" clId="{D344E3E1-DB8A-4DE1-8466-DBE1532BDA46}" dt="2025-02-23T15:37:59.490" v="24" actId="700"/>
          <ac:spMkLst>
            <pc:docMk/>
            <pc:sldMk cId="0" sldId="301"/>
            <ac:spMk id="3" creationId="{A1E8C608-7DA1-43B5-883E-B53D30AC247E}"/>
          </ac:spMkLst>
        </pc:spChg>
        <pc:spChg chg="add del mod ord">
          <ac:chgData name="Yanan" userId="a199dd68-4b3b-4795-8df9-c2916ec12e18" providerId="ADAL" clId="{D344E3E1-DB8A-4DE1-8466-DBE1532BDA46}" dt="2025-02-23T15:38:03.944" v="25" actId="700"/>
          <ac:spMkLst>
            <pc:docMk/>
            <pc:sldMk cId="0" sldId="301"/>
            <ac:spMk id="5" creationId="{2C2286CA-4ADD-4F42-95D8-82DF8EAB81B6}"/>
          </ac:spMkLst>
        </pc:spChg>
      </pc:sldChg>
      <pc:sldChg chg="addSp delSp modSp mod modClrScheme chgLayout">
        <pc:chgData name="Yanan" userId="a199dd68-4b3b-4795-8df9-c2916ec12e18" providerId="ADAL" clId="{D344E3E1-DB8A-4DE1-8466-DBE1532BDA46}" dt="2025-02-23T15:48:38.880" v="370" actId="1076"/>
        <pc:sldMkLst>
          <pc:docMk/>
          <pc:sldMk cId="0" sldId="304"/>
        </pc:sldMkLst>
        <pc:spChg chg="mod ord">
          <ac:chgData name="Yanan" userId="a199dd68-4b3b-4795-8df9-c2916ec12e18" providerId="ADAL" clId="{D344E3E1-DB8A-4DE1-8466-DBE1532BDA46}" dt="2025-02-23T15:41:20.787" v="67" actId="700"/>
          <ac:spMkLst>
            <pc:docMk/>
            <pc:sldMk cId="0" sldId="304"/>
            <ac:spMk id="2" creationId="{00000000-0000-0000-0000-000000000000}"/>
          </ac:spMkLst>
        </pc:spChg>
        <pc:spChg chg="mod">
          <ac:chgData name="Yanan" userId="a199dd68-4b3b-4795-8df9-c2916ec12e18" providerId="ADAL" clId="{D344E3E1-DB8A-4DE1-8466-DBE1532BDA46}" dt="2025-02-23T15:48:26.595" v="367" actId="113"/>
          <ac:spMkLst>
            <pc:docMk/>
            <pc:sldMk cId="0" sldId="304"/>
            <ac:spMk id="4" creationId="{00000000-0000-0000-0000-000000000000}"/>
          </ac:spMkLst>
        </pc:spChg>
        <pc:spChg chg="mod">
          <ac:chgData name="Yanan" userId="a199dd68-4b3b-4795-8df9-c2916ec12e18" providerId="ADAL" clId="{D344E3E1-DB8A-4DE1-8466-DBE1532BDA46}" dt="2025-02-23T15:48:33.531" v="368" actId="164"/>
          <ac:spMkLst>
            <pc:docMk/>
            <pc:sldMk cId="0" sldId="304"/>
            <ac:spMk id="7" creationId="{00000000-0000-0000-0000-000000000000}"/>
          </ac:spMkLst>
        </pc:spChg>
        <pc:spChg chg="mod">
          <ac:chgData name="Yanan" userId="a199dd68-4b3b-4795-8df9-c2916ec12e18" providerId="ADAL" clId="{D344E3E1-DB8A-4DE1-8466-DBE1532BDA46}" dt="2025-02-23T15:48:33.531" v="368" actId="164"/>
          <ac:spMkLst>
            <pc:docMk/>
            <pc:sldMk cId="0" sldId="304"/>
            <ac:spMk id="12" creationId="{00000000-0000-0000-0000-000000000000}"/>
          </ac:spMkLst>
        </pc:spChg>
        <pc:spChg chg="del">
          <ac:chgData name="Yanan" userId="a199dd68-4b3b-4795-8df9-c2916ec12e18" providerId="ADAL" clId="{D344E3E1-DB8A-4DE1-8466-DBE1532BDA46}" dt="2025-02-23T15:39:58.895" v="42" actId="478"/>
          <ac:spMkLst>
            <pc:docMk/>
            <pc:sldMk cId="0" sldId="304"/>
            <ac:spMk id="18" creationId="{00000000-0000-0000-0000-000000000000}"/>
          </ac:spMkLst>
        </pc:spChg>
        <pc:spChg chg="del">
          <ac:chgData name="Yanan" userId="a199dd68-4b3b-4795-8df9-c2916ec12e18" providerId="ADAL" clId="{D344E3E1-DB8A-4DE1-8466-DBE1532BDA46}" dt="2025-02-23T15:39:58.895" v="42" actId="478"/>
          <ac:spMkLst>
            <pc:docMk/>
            <pc:sldMk cId="0" sldId="304"/>
            <ac:spMk id="19" creationId="{00000000-0000-0000-0000-000000000000}"/>
          </ac:spMkLst>
        </pc:spChg>
        <pc:grpChg chg="add mod">
          <ac:chgData name="Yanan" userId="a199dd68-4b3b-4795-8df9-c2916ec12e18" providerId="ADAL" clId="{D344E3E1-DB8A-4DE1-8466-DBE1532BDA46}" dt="2025-02-23T15:48:38.880" v="370" actId="1076"/>
          <ac:grpSpMkLst>
            <pc:docMk/>
            <pc:sldMk cId="0" sldId="304"/>
            <ac:grpSpMk id="5" creationId="{A78154C8-AF4A-4A03-912F-6508584F3A74}"/>
          </ac:grpSpMkLst>
        </pc:grpChg>
        <pc:picChg chg="mod">
          <ac:chgData name="Yanan" userId="a199dd68-4b3b-4795-8df9-c2916ec12e18" providerId="ADAL" clId="{D344E3E1-DB8A-4DE1-8466-DBE1532BDA46}" dt="2025-02-23T15:48:33.531" v="368" actId="164"/>
          <ac:picMkLst>
            <pc:docMk/>
            <pc:sldMk cId="0" sldId="304"/>
            <ac:picMk id="3" creationId="{00000000-0000-0000-0000-000000000000}"/>
          </ac:picMkLst>
        </pc:picChg>
        <pc:cxnChg chg="mod">
          <ac:chgData name="Yanan" userId="a199dd68-4b3b-4795-8df9-c2916ec12e18" providerId="ADAL" clId="{D344E3E1-DB8A-4DE1-8466-DBE1532BDA46}" dt="2025-02-23T15:48:33.531" v="368" actId="164"/>
          <ac:cxnSpMkLst>
            <pc:docMk/>
            <pc:sldMk cId="0" sldId="304"/>
            <ac:cxnSpMk id="6" creationId="{00000000-0000-0000-0000-000000000000}"/>
          </ac:cxnSpMkLst>
        </pc:cxnChg>
        <pc:cxnChg chg="mod">
          <ac:chgData name="Yanan" userId="a199dd68-4b3b-4795-8df9-c2916ec12e18" providerId="ADAL" clId="{D344E3E1-DB8A-4DE1-8466-DBE1532BDA46}" dt="2025-02-23T15:48:33.531" v="368" actId="164"/>
          <ac:cxnSpMkLst>
            <pc:docMk/>
            <pc:sldMk cId="0" sldId="304"/>
            <ac:cxnSpMk id="10" creationId="{00000000-0000-0000-0000-000000000000}"/>
          </ac:cxnSpMkLst>
        </pc:cxnChg>
      </pc:sldChg>
      <pc:sldChg chg="delSp modSp mod modClrScheme chgLayout">
        <pc:chgData name="Yanan" userId="a199dd68-4b3b-4795-8df9-c2916ec12e18" providerId="ADAL" clId="{D344E3E1-DB8A-4DE1-8466-DBE1532BDA46}" dt="2025-02-23T15:55:49.003" v="835" actId="113"/>
        <pc:sldMkLst>
          <pc:docMk/>
          <pc:sldMk cId="696693235" sldId="307"/>
        </pc:sldMkLst>
        <pc:spChg chg="mod ord">
          <ac:chgData name="Yanan" userId="a199dd68-4b3b-4795-8df9-c2916ec12e18" providerId="ADAL" clId="{D344E3E1-DB8A-4DE1-8466-DBE1532BDA46}" dt="2025-02-23T15:45:06.044" v="135" actId="1076"/>
          <ac:spMkLst>
            <pc:docMk/>
            <pc:sldMk cId="696693235" sldId="307"/>
            <ac:spMk id="2" creationId="{00000000-0000-0000-0000-000000000000}"/>
          </ac:spMkLst>
        </pc:spChg>
        <pc:spChg chg="mod">
          <ac:chgData name="Yanan" userId="a199dd68-4b3b-4795-8df9-c2916ec12e18" providerId="ADAL" clId="{D344E3E1-DB8A-4DE1-8466-DBE1532BDA46}" dt="2025-02-23T15:45:49.574" v="172" actId="1035"/>
          <ac:spMkLst>
            <pc:docMk/>
            <pc:sldMk cId="696693235" sldId="307"/>
            <ac:spMk id="3" creationId="{00000000-0000-0000-0000-000000000000}"/>
          </ac:spMkLst>
        </pc:spChg>
        <pc:spChg chg="mod">
          <ac:chgData name="Yanan" userId="a199dd68-4b3b-4795-8df9-c2916ec12e18" providerId="ADAL" clId="{D344E3E1-DB8A-4DE1-8466-DBE1532BDA46}" dt="2025-02-23T15:55:49.003" v="835" actId="113"/>
          <ac:spMkLst>
            <pc:docMk/>
            <pc:sldMk cId="696693235" sldId="307"/>
            <ac:spMk id="7" creationId="{00000000-0000-0000-0000-000000000000}"/>
          </ac:spMkLst>
        </pc:spChg>
        <pc:spChg chg="del">
          <ac:chgData name="Yanan" userId="a199dd68-4b3b-4795-8df9-c2916ec12e18" providerId="ADAL" clId="{D344E3E1-DB8A-4DE1-8466-DBE1532BDA46}" dt="2025-02-23T15:38:31.579" v="27" actId="478"/>
          <ac:spMkLst>
            <pc:docMk/>
            <pc:sldMk cId="696693235" sldId="307"/>
            <ac:spMk id="8" creationId="{00000000-0000-0000-0000-000000000000}"/>
          </ac:spMkLst>
        </pc:spChg>
        <pc:spChg chg="del">
          <ac:chgData name="Yanan" userId="a199dd68-4b3b-4795-8df9-c2916ec12e18" providerId="ADAL" clId="{D344E3E1-DB8A-4DE1-8466-DBE1532BDA46}" dt="2025-02-23T15:38:31.579" v="27" actId="478"/>
          <ac:spMkLst>
            <pc:docMk/>
            <pc:sldMk cId="696693235" sldId="307"/>
            <ac:spMk id="9" creationId="{00000000-0000-0000-0000-000000000000}"/>
          </ac:spMkLst>
        </pc:spChg>
        <pc:picChg chg="mod">
          <ac:chgData name="Yanan" userId="a199dd68-4b3b-4795-8df9-c2916ec12e18" providerId="ADAL" clId="{D344E3E1-DB8A-4DE1-8466-DBE1532BDA46}" dt="2025-02-23T15:45:55.239" v="173" actId="1076"/>
          <ac:picMkLst>
            <pc:docMk/>
            <pc:sldMk cId="696693235" sldId="307"/>
            <ac:picMk id="5" creationId="{00000000-0000-0000-0000-000000000000}"/>
          </ac:picMkLst>
        </pc:picChg>
        <pc:cxnChg chg="mod">
          <ac:chgData name="Yanan" userId="a199dd68-4b3b-4795-8df9-c2916ec12e18" providerId="ADAL" clId="{D344E3E1-DB8A-4DE1-8466-DBE1532BDA46}" dt="2025-02-23T15:55:49.003" v="835" actId="113"/>
          <ac:cxnSpMkLst>
            <pc:docMk/>
            <pc:sldMk cId="696693235" sldId="307"/>
            <ac:cxnSpMk id="6" creationId="{00000000-0000-0000-0000-000000000000}"/>
          </ac:cxnSpMkLst>
        </pc:cxnChg>
      </pc:sldChg>
      <pc:sldChg chg="delSp modSp mod modClrScheme chgLayout">
        <pc:chgData name="Yanan" userId="a199dd68-4b3b-4795-8df9-c2916ec12e18" providerId="ADAL" clId="{D344E3E1-DB8A-4DE1-8466-DBE1532BDA46}" dt="2025-02-23T15:45:26.426" v="138" actId="1038"/>
        <pc:sldMkLst>
          <pc:docMk/>
          <pc:sldMk cId="301390447" sldId="319"/>
        </pc:sldMkLst>
        <pc:spChg chg="mod ord">
          <ac:chgData name="Yanan" userId="a199dd68-4b3b-4795-8df9-c2916ec12e18" providerId="ADAL" clId="{D344E3E1-DB8A-4DE1-8466-DBE1532BDA46}" dt="2025-02-23T15:37:36.857" v="22" actId="700"/>
          <ac:spMkLst>
            <pc:docMk/>
            <pc:sldMk cId="301390447" sldId="319"/>
            <ac:spMk id="2" creationId="{00000000-0000-0000-0000-000000000000}"/>
          </ac:spMkLst>
        </pc:spChg>
        <pc:spChg chg="del">
          <ac:chgData name="Yanan" userId="a199dd68-4b3b-4795-8df9-c2916ec12e18" providerId="ADAL" clId="{D344E3E1-DB8A-4DE1-8466-DBE1532BDA46}" dt="2025-02-23T15:36:29.517" v="11" actId="478"/>
          <ac:spMkLst>
            <pc:docMk/>
            <pc:sldMk cId="301390447" sldId="319"/>
            <ac:spMk id="3" creationId="{00000000-0000-0000-0000-000000000000}"/>
          </ac:spMkLst>
        </pc:spChg>
        <pc:spChg chg="del">
          <ac:chgData name="Yanan" userId="a199dd68-4b3b-4795-8df9-c2916ec12e18" providerId="ADAL" clId="{D344E3E1-DB8A-4DE1-8466-DBE1532BDA46}" dt="2025-02-23T15:36:29.517" v="11" actId="478"/>
          <ac:spMkLst>
            <pc:docMk/>
            <pc:sldMk cId="301390447" sldId="319"/>
            <ac:spMk id="4" creationId="{00000000-0000-0000-0000-000000000000}"/>
          </ac:spMkLst>
        </pc:spChg>
        <pc:spChg chg="mod">
          <ac:chgData name="Yanan" userId="a199dd68-4b3b-4795-8df9-c2916ec12e18" providerId="ADAL" clId="{D344E3E1-DB8A-4DE1-8466-DBE1532BDA46}" dt="2025-02-23T15:45:26.426" v="138" actId="1038"/>
          <ac:spMkLst>
            <pc:docMk/>
            <pc:sldMk cId="301390447" sldId="319"/>
            <ac:spMk id="6" creationId="{00000000-0000-0000-0000-000000000000}"/>
          </ac:spMkLst>
        </pc:spChg>
        <pc:picChg chg="mod">
          <ac:chgData name="Yanan" userId="a199dd68-4b3b-4795-8df9-c2916ec12e18" providerId="ADAL" clId="{D344E3E1-DB8A-4DE1-8466-DBE1532BDA46}" dt="2025-02-23T15:45:22.551" v="136" actId="1076"/>
          <ac:picMkLst>
            <pc:docMk/>
            <pc:sldMk cId="301390447" sldId="319"/>
            <ac:picMk id="5" creationId="{00000000-0000-0000-0000-000000000000}"/>
          </ac:picMkLst>
        </pc:picChg>
      </pc:sldChg>
      <pc:sldChg chg="delSp modSp mod modClrScheme chgLayout">
        <pc:chgData name="Yanan" userId="a199dd68-4b3b-4795-8df9-c2916ec12e18" providerId="ADAL" clId="{D344E3E1-DB8A-4DE1-8466-DBE1532BDA46}" dt="2025-02-23T15:45:31.920" v="150" actId="1038"/>
        <pc:sldMkLst>
          <pc:docMk/>
          <pc:sldMk cId="922353124" sldId="320"/>
        </pc:sldMkLst>
        <pc:spChg chg="mod ord">
          <ac:chgData name="Yanan" userId="a199dd68-4b3b-4795-8df9-c2916ec12e18" providerId="ADAL" clId="{D344E3E1-DB8A-4DE1-8466-DBE1532BDA46}" dt="2025-02-23T15:37:36.857" v="22" actId="700"/>
          <ac:spMkLst>
            <pc:docMk/>
            <pc:sldMk cId="922353124" sldId="320"/>
            <ac:spMk id="2" creationId="{00000000-0000-0000-0000-000000000000}"/>
          </ac:spMkLst>
        </pc:spChg>
        <pc:spChg chg="del">
          <ac:chgData name="Yanan" userId="a199dd68-4b3b-4795-8df9-c2916ec12e18" providerId="ADAL" clId="{D344E3E1-DB8A-4DE1-8466-DBE1532BDA46}" dt="2025-02-23T15:36:36.546" v="13" actId="478"/>
          <ac:spMkLst>
            <pc:docMk/>
            <pc:sldMk cId="922353124" sldId="320"/>
            <ac:spMk id="3" creationId="{00000000-0000-0000-0000-000000000000}"/>
          </ac:spMkLst>
        </pc:spChg>
        <pc:spChg chg="del">
          <ac:chgData name="Yanan" userId="a199dd68-4b3b-4795-8df9-c2916ec12e18" providerId="ADAL" clId="{D344E3E1-DB8A-4DE1-8466-DBE1532BDA46}" dt="2025-02-23T15:36:36.546" v="13" actId="478"/>
          <ac:spMkLst>
            <pc:docMk/>
            <pc:sldMk cId="922353124" sldId="320"/>
            <ac:spMk id="4" creationId="{00000000-0000-0000-0000-000000000000}"/>
          </ac:spMkLst>
        </pc:spChg>
        <pc:spChg chg="mod">
          <ac:chgData name="Yanan" userId="a199dd68-4b3b-4795-8df9-c2916ec12e18" providerId="ADAL" clId="{D344E3E1-DB8A-4DE1-8466-DBE1532BDA46}" dt="2025-02-23T15:45:31.920" v="150" actId="1038"/>
          <ac:spMkLst>
            <pc:docMk/>
            <pc:sldMk cId="922353124" sldId="320"/>
            <ac:spMk id="6" creationId="{00000000-0000-0000-0000-000000000000}"/>
          </ac:spMkLst>
        </pc:spChg>
      </pc:sldChg>
      <pc:sldChg chg="delSp modSp mod modClrScheme chgLayout">
        <pc:chgData name="Yanan" userId="a199dd68-4b3b-4795-8df9-c2916ec12e18" providerId="ADAL" clId="{D344E3E1-DB8A-4DE1-8466-DBE1532BDA46}" dt="2025-02-23T15:45:41.190" v="162" actId="1076"/>
        <pc:sldMkLst>
          <pc:docMk/>
          <pc:sldMk cId="3978033282" sldId="321"/>
        </pc:sldMkLst>
        <pc:spChg chg="mod ord">
          <ac:chgData name="Yanan" userId="a199dd68-4b3b-4795-8df9-c2916ec12e18" providerId="ADAL" clId="{D344E3E1-DB8A-4DE1-8466-DBE1532BDA46}" dt="2025-02-23T15:37:36.857" v="22" actId="700"/>
          <ac:spMkLst>
            <pc:docMk/>
            <pc:sldMk cId="3978033282" sldId="321"/>
            <ac:spMk id="2" creationId="{00000000-0000-0000-0000-000000000000}"/>
          </ac:spMkLst>
        </pc:spChg>
        <pc:spChg chg="del">
          <ac:chgData name="Yanan" userId="a199dd68-4b3b-4795-8df9-c2916ec12e18" providerId="ADAL" clId="{D344E3E1-DB8A-4DE1-8466-DBE1532BDA46}" dt="2025-02-23T15:37:20.854" v="18" actId="478"/>
          <ac:spMkLst>
            <pc:docMk/>
            <pc:sldMk cId="3978033282" sldId="321"/>
            <ac:spMk id="3" creationId="{00000000-0000-0000-0000-000000000000}"/>
          </ac:spMkLst>
        </pc:spChg>
        <pc:spChg chg="del">
          <ac:chgData name="Yanan" userId="a199dd68-4b3b-4795-8df9-c2916ec12e18" providerId="ADAL" clId="{D344E3E1-DB8A-4DE1-8466-DBE1532BDA46}" dt="2025-02-23T15:37:20.854" v="18" actId="478"/>
          <ac:spMkLst>
            <pc:docMk/>
            <pc:sldMk cId="3978033282" sldId="321"/>
            <ac:spMk id="4" creationId="{00000000-0000-0000-0000-000000000000}"/>
          </ac:spMkLst>
        </pc:spChg>
        <pc:spChg chg="mod">
          <ac:chgData name="Yanan" userId="a199dd68-4b3b-4795-8df9-c2916ec12e18" providerId="ADAL" clId="{D344E3E1-DB8A-4DE1-8466-DBE1532BDA46}" dt="2025-02-23T15:45:36.260" v="160" actId="1038"/>
          <ac:spMkLst>
            <pc:docMk/>
            <pc:sldMk cId="3978033282" sldId="321"/>
            <ac:spMk id="6" creationId="{00000000-0000-0000-0000-000000000000}"/>
          </ac:spMkLst>
        </pc:spChg>
        <pc:picChg chg="mod modCrop">
          <ac:chgData name="Yanan" userId="a199dd68-4b3b-4795-8df9-c2916ec12e18" providerId="ADAL" clId="{D344E3E1-DB8A-4DE1-8466-DBE1532BDA46}" dt="2025-02-23T15:45:38.503" v="161" actId="1076"/>
          <ac:picMkLst>
            <pc:docMk/>
            <pc:sldMk cId="3978033282" sldId="321"/>
            <ac:picMk id="5" creationId="{00000000-0000-0000-0000-000000000000}"/>
          </ac:picMkLst>
        </pc:picChg>
        <pc:picChg chg="mod modCrop">
          <ac:chgData name="Yanan" userId="a199dd68-4b3b-4795-8df9-c2916ec12e18" providerId="ADAL" clId="{D344E3E1-DB8A-4DE1-8466-DBE1532BDA46}" dt="2025-02-23T15:45:41.190" v="162" actId="1076"/>
          <ac:picMkLst>
            <pc:docMk/>
            <pc:sldMk cId="3978033282" sldId="321"/>
            <ac:picMk id="7" creationId="{00000000-0000-0000-0000-000000000000}"/>
          </ac:picMkLst>
        </pc:picChg>
      </pc:sldChg>
      <pc:sldChg chg="delSp modSp mod modClrScheme chgLayout">
        <pc:chgData name="Yanan" userId="a199dd68-4b3b-4795-8df9-c2916ec12e18" providerId="ADAL" clId="{D344E3E1-DB8A-4DE1-8466-DBE1532BDA46}" dt="2025-02-23T15:46:12.841" v="202" actId="1076"/>
        <pc:sldMkLst>
          <pc:docMk/>
          <pc:sldMk cId="577308467" sldId="322"/>
        </pc:sldMkLst>
        <pc:spChg chg="mod ord">
          <ac:chgData name="Yanan" userId="a199dd68-4b3b-4795-8df9-c2916ec12e18" providerId="ADAL" clId="{D344E3E1-DB8A-4DE1-8466-DBE1532BDA46}" dt="2025-02-23T15:39:52.986" v="41" actId="700"/>
          <ac:spMkLst>
            <pc:docMk/>
            <pc:sldMk cId="577308467" sldId="322"/>
            <ac:spMk id="2" creationId="{00000000-0000-0000-0000-000000000000}"/>
          </ac:spMkLst>
        </pc:spChg>
        <pc:spChg chg="mod">
          <ac:chgData name="Yanan" userId="a199dd68-4b3b-4795-8df9-c2916ec12e18" providerId="ADAL" clId="{D344E3E1-DB8A-4DE1-8466-DBE1532BDA46}" dt="2025-02-23T15:46:04.212" v="199" actId="1036"/>
          <ac:spMkLst>
            <pc:docMk/>
            <pc:sldMk cId="577308467" sldId="322"/>
            <ac:spMk id="3" creationId="{00000000-0000-0000-0000-000000000000}"/>
          </ac:spMkLst>
        </pc:spChg>
        <pc:spChg chg="mod">
          <ac:chgData name="Yanan" userId="a199dd68-4b3b-4795-8df9-c2916ec12e18" providerId="ADAL" clId="{D344E3E1-DB8A-4DE1-8466-DBE1532BDA46}" dt="2025-02-23T15:46:12.841" v="202" actId="1076"/>
          <ac:spMkLst>
            <pc:docMk/>
            <pc:sldMk cId="577308467" sldId="322"/>
            <ac:spMk id="7" creationId="{00000000-0000-0000-0000-000000000000}"/>
          </ac:spMkLst>
        </pc:spChg>
        <pc:spChg chg="del">
          <ac:chgData name="Yanan" userId="a199dd68-4b3b-4795-8df9-c2916ec12e18" providerId="ADAL" clId="{D344E3E1-DB8A-4DE1-8466-DBE1532BDA46}" dt="2025-02-23T15:38:54.765" v="29" actId="478"/>
          <ac:spMkLst>
            <pc:docMk/>
            <pc:sldMk cId="577308467" sldId="322"/>
            <ac:spMk id="8" creationId="{00000000-0000-0000-0000-000000000000}"/>
          </ac:spMkLst>
        </pc:spChg>
        <pc:spChg chg="del">
          <ac:chgData name="Yanan" userId="a199dd68-4b3b-4795-8df9-c2916ec12e18" providerId="ADAL" clId="{D344E3E1-DB8A-4DE1-8466-DBE1532BDA46}" dt="2025-02-23T15:38:54.765" v="29" actId="478"/>
          <ac:spMkLst>
            <pc:docMk/>
            <pc:sldMk cId="577308467" sldId="322"/>
            <ac:spMk id="9" creationId="{00000000-0000-0000-0000-000000000000}"/>
          </ac:spMkLst>
        </pc:spChg>
        <pc:picChg chg="mod">
          <ac:chgData name="Yanan" userId="a199dd68-4b3b-4795-8df9-c2916ec12e18" providerId="ADAL" clId="{D344E3E1-DB8A-4DE1-8466-DBE1532BDA46}" dt="2025-02-23T15:46:09.647" v="201" actId="1076"/>
          <ac:picMkLst>
            <pc:docMk/>
            <pc:sldMk cId="577308467" sldId="322"/>
            <ac:picMk id="4" creationId="{00000000-0000-0000-0000-000000000000}"/>
          </ac:picMkLst>
        </pc:picChg>
        <pc:cxnChg chg="mod">
          <ac:chgData name="Yanan" userId="a199dd68-4b3b-4795-8df9-c2916ec12e18" providerId="ADAL" clId="{D344E3E1-DB8A-4DE1-8466-DBE1532BDA46}" dt="2025-02-23T15:46:12.841" v="202" actId="1076"/>
          <ac:cxnSpMkLst>
            <pc:docMk/>
            <pc:sldMk cId="577308467" sldId="322"/>
            <ac:cxnSpMk id="6" creationId="{00000000-0000-0000-0000-000000000000}"/>
          </ac:cxnSpMkLst>
        </pc:cxnChg>
      </pc:sldChg>
      <pc:sldChg chg="addSp delSp modSp mod modClrScheme chgLayout">
        <pc:chgData name="Yanan" userId="a199dd68-4b3b-4795-8df9-c2916ec12e18" providerId="ADAL" clId="{D344E3E1-DB8A-4DE1-8466-DBE1532BDA46}" dt="2025-02-23T15:46:28.662" v="223" actId="164"/>
        <pc:sldMkLst>
          <pc:docMk/>
          <pc:sldMk cId="577308467" sldId="323"/>
        </pc:sldMkLst>
        <pc:spChg chg="mod ord">
          <ac:chgData name="Yanan" userId="a199dd68-4b3b-4795-8df9-c2916ec12e18" providerId="ADAL" clId="{D344E3E1-DB8A-4DE1-8466-DBE1532BDA46}" dt="2025-02-23T15:39:52.986" v="41" actId="700"/>
          <ac:spMkLst>
            <pc:docMk/>
            <pc:sldMk cId="577308467" sldId="323"/>
            <ac:spMk id="2" creationId="{00000000-0000-0000-0000-000000000000}"/>
          </ac:spMkLst>
        </pc:spChg>
        <pc:spChg chg="mod">
          <ac:chgData name="Yanan" userId="a199dd68-4b3b-4795-8df9-c2916ec12e18" providerId="ADAL" clId="{D344E3E1-DB8A-4DE1-8466-DBE1532BDA46}" dt="2025-02-23T15:46:19.022" v="211" actId="1035"/>
          <ac:spMkLst>
            <pc:docMk/>
            <pc:sldMk cId="577308467" sldId="323"/>
            <ac:spMk id="3" creationId="{00000000-0000-0000-0000-000000000000}"/>
          </ac:spMkLst>
        </pc:spChg>
        <pc:spChg chg="mod">
          <ac:chgData name="Yanan" userId="a199dd68-4b3b-4795-8df9-c2916ec12e18" providerId="ADAL" clId="{D344E3E1-DB8A-4DE1-8466-DBE1532BDA46}" dt="2025-02-23T15:46:28.662" v="223" actId="164"/>
          <ac:spMkLst>
            <pc:docMk/>
            <pc:sldMk cId="577308467" sldId="323"/>
            <ac:spMk id="7" creationId="{00000000-0000-0000-0000-000000000000}"/>
          </ac:spMkLst>
        </pc:spChg>
        <pc:spChg chg="del">
          <ac:chgData name="Yanan" userId="a199dd68-4b3b-4795-8df9-c2916ec12e18" providerId="ADAL" clId="{D344E3E1-DB8A-4DE1-8466-DBE1532BDA46}" dt="2025-02-23T15:38:58.532" v="30" actId="478"/>
          <ac:spMkLst>
            <pc:docMk/>
            <pc:sldMk cId="577308467" sldId="323"/>
            <ac:spMk id="8" creationId="{00000000-0000-0000-0000-000000000000}"/>
          </ac:spMkLst>
        </pc:spChg>
        <pc:spChg chg="del">
          <ac:chgData name="Yanan" userId="a199dd68-4b3b-4795-8df9-c2916ec12e18" providerId="ADAL" clId="{D344E3E1-DB8A-4DE1-8466-DBE1532BDA46}" dt="2025-02-23T15:38:58.532" v="30" actId="478"/>
          <ac:spMkLst>
            <pc:docMk/>
            <pc:sldMk cId="577308467" sldId="323"/>
            <ac:spMk id="9" creationId="{00000000-0000-0000-0000-000000000000}"/>
          </ac:spMkLst>
        </pc:spChg>
        <pc:spChg chg="mod">
          <ac:chgData name="Yanan" userId="a199dd68-4b3b-4795-8df9-c2916ec12e18" providerId="ADAL" clId="{D344E3E1-DB8A-4DE1-8466-DBE1532BDA46}" dt="2025-02-23T15:46:28.662" v="223" actId="164"/>
          <ac:spMkLst>
            <pc:docMk/>
            <pc:sldMk cId="577308467" sldId="323"/>
            <ac:spMk id="12" creationId="{00000000-0000-0000-0000-000000000000}"/>
          </ac:spMkLst>
        </pc:spChg>
        <pc:grpChg chg="add mod">
          <ac:chgData name="Yanan" userId="a199dd68-4b3b-4795-8df9-c2916ec12e18" providerId="ADAL" clId="{D344E3E1-DB8A-4DE1-8466-DBE1532BDA46}" dt="2025-02-23T15:46:28.662" v="223" actId="164"/>
          <ac:grpSpMkLst>
            <pc:docMk/>
            <pc:sldMk cId="577308467" sldId="323"/>
            <ac:grpSpMk id="5" creationId="{0E30C89F-7147-4D2F-B844-057145BD2487}"/>
          </ac:grpSpMkLst>
        </pc:grpChg>
        <pc:picChg chg="mod">
          <ac:chgData name="Yanan" userId="a199dd68-4b3b-4795-8df9-c2916ec12e18" providerId="ADAL" clId="{D344E3E1-DB8A-4DE1-8466-DBE1532BDA46}" dt="2025-02-23T15:46:28.662" v="223" actId="164"/>
          <ac:picMkLst>
            <pc:docMk/>
            <pc:sldMk cId="577308467" sldId="323"/>
            <ac:picMk id="4" creationId="{00000000-0000-0000-0000-000000000000}"/>
          </ac:picMkLst>
        </pc:picChg>
        <pc:cxnChg chg="mod">
          <ac:chgData name="Yanan" userId="a199dd68-4b3b-4795-8df9-c2916ec12e18" providerId="ADAL" clId="{D344E3E1-DB8A-4DE1-8466-DBE1532BDA46}" dt="2025-02-23T15:46:28.662" v="223" actId="164"/>
          <ac:cxnSpMkLst>
            <pc:docMk/>
            <pc:sldMk cId="577308467" sldId="323"/>
            <ac:cxnSpMk id="6" creationId="{00000000-0000-0000-0000-000000000000}"/>
          </ac:cxnSpMkLst>
        </pc:cxnChg>
        <pc:cxnChg chg="mod">
          <ac:chgData name="Yanan" userId="a199dd68-4b3b-4795-8df9-c2916ec12e18" providerId="ADAL" clId="{D344E3E1-DB8A-4DE1-8466-DBE1532BDA46}" dt="2025-02-23T15:46:28.662" v="223" actId="164"/>
          <ac:cxnSpMkLst>
            <pc:docMk/>
            <pc:sldMk cId="577308467" sldId="323"/>
            <ac:cxnSpMk id="11" creationId="{00000000-0000-0000-0000-000000000000}"/>
          </ac:cxnSpMkLst>
        </pc:cxnChg>
      </pc:sldChg>
      <pc:sldChg chg="addSp delSp modSp mod modClrScheme chgLayout">
        <pc:chgData name="Yanan" userId="a199dd68-4b3b-4795-8df9-c2916ec12e18" providerId="ADAL" clId="{D344E3E1-DB8A-4DE1-8466-DBE1532BDA46}" dt="2025-02-23T15:46:52.648" v="234" actId="1076"/>
        <pc:sldMkLst>
          <pc:docMk/>
          <pc:sldMk cId="3230076034" sldId="324"/>
        </pc:sldMkLst>
        <pc:spChg chg="mod ord">
          <ac:chgData name="Yanan" userId="a199dd68-4b3b-4795-8df9-c2916ec12e18" providerId="ADAL" clId="{D344E3E1-DB8A-4DE1-8466-DBE1532BDA46}" dt="2025-02-23T15:39:52.986" v="41" actId="700"/>
          <ac:spMkLst>
            <pc:docMk/>
            <pc:sldMk cId="3230076034" sldId="324"/>
            <ac:spMk id="2" creationId="{00000000-0000-0000-0000-000000000000}"/>
          </ac:spMkLst>
        </pc:spChg>
        <pc:spChg chg="mod">
          <ac:chgData name="Yanan" userId="a199dd68-4b3b-4795-8df9-c2916ec12e18" providerId="ADAL" clId="{D344E3E1-DB8A-4DE1-8466-DBE1532BDA46}" dt="2025-02-23T15:46:43.482" v="231" actId="20577"/>
          <ac:spMkLst>
            <pc:docMk/>
            <pc:sldMk cId="3230076034" sldId="324"/>
            <ac:spMk id="3" creationId="{00000000-0000-0000-0000-000000000000}"/>
          </ac:spMkLst>
        </pc:spChg>
        <pc:spChg chg="mod">
          <ac:chgData name="Yanan" userId="a199dd68-4b3b-4795-8df9-c2916ec12e18" providerId="ADAL" clId="{D344E3E1-DB8A-4DE1-8466-DBE1532BDA46}" dt="2025-02-23T15:46:48.264" v="232" actId="164"/>
          <ac:spMkLst>
            <pc:docMk/>
            <pc:sldMk cId="3230076034" sldId="324"/>
            <ac:spMk id="7" creationId="{00000000-0000-0000-0000-000000000000}"/>
          </ac:spMkLst>
        </pc:spChg>
        <pc:spChg chg="del">
          <ac:chgData name="Yanan" userId="a199dd68-4b3b-4795-8df9-c2916ec12e18" providerId="ADAL" clId="{D344E3E1-DB8A-4DE1-8466-DBE1532BDA46}" dt="2025-02-23T15:39:00.072" v="31" actId="478"/>
          <ac:spMkLst>
            <pc:docMk/>
            <pc:sldMk cId="3230076034" sldId="324"/>
            <ac:spMk id="8" creationId="{00000000-0000-0000-0000-000000000000}"/>
          </ac:spMkLst>
        </pc:spChg>
        <pc:spChg chg="del">
          <ac:chgData name="Yanan" userId="a199dd68-4b3b-4795-8df9-c2916ec12e18" providerId="ADAL" clId="{D344E3E1-DB8A-4DE1-8466-DBE1532BDA46}" dt="2025-02-23T15:39:00.072" v="31" actId="478"/>
          <ac:spMkLst>
            <pc:docMk/>
            <pc:sldMk cId="3230076034" sldId="324"/>
            <ac:spMk id="9" creationId="{00000000-0000-0000-0000-000000000000}"/>
          </ac:spMkLst>
        </pc:spChg>
        <pc:spChg chg="mod">
          <ac:chgData name="Yanan" userId="a199dd68-4b3b-4795-8df9-c2916ec12e18" providerId="ADAL" clId="{D344E3E1-DB8A-4DE1-8466-DBE1532BDA46}" dt="2025-02-23T15:46:48.264" v="232" actId="164"/>
          <ac:spMkLst>
            <pc:docMk/>
            <pc:sldMk cId="3230076034" sldId="324"/>
            <ac:spMk id="12" creationId="{00000000-0000-0000-0000-000000000000}"/>
          </ac:spMkLst>
        </pc:spChg>
        <pc:grpChg chg="add mod">
          <ac:chgData name="Yanan" userId="a199dd68-4b3b-4795-8df9-c2916ec12e18" providerId="ADAL" clId="{D344E3E1-DB8A-4DE1-8466-DBE1532BDA46}" dt="2025-02-23T15:46:52.648" v="234" actId="1076"/>
          <ac:grpSpMkLst>
            <pc:docMk/>
            <pc:sldMk cId="3230076034" sldId="324"/>
            <ac:grpSpMk id="4" creationId="{32ECAB41-1D8F-4A41-96CA-49621A4615D4}"/>
          </ac:grpSpMkLst>
        </pc:grpChg>
        <pc:picChg chg="mod">
          <ac:chgData name="Yanan" userId="a199dd68-4b3b-4795-8df9-c2916ec12e18" providerId="ADAL" clId="{D344E3E1-DB8A-4DE1-8466-DBE1532BDA46}" dt="2025-02-23T15:46:48.264" v="232" actId="164"/>
          <ac:picMkLst>
            <pc:docMk/>
            <pc:sldMk cId="3230076034" sldId="324"/>
            <ac:picMk id="5" creationId="{00000000-0000-0000-0000-000000000000}"/>
          </ac:picMkLst>
        </pc:picChg>
        <pc:cxnChg chg="mod">
          <ac:chgData name="Yanan" userId="a199dd68-4b3b-4795-8df9-c2916ec12e18" providerId="ADAL" clId="{D344E3E1-DB8A-4DE1-8466-DBE1532BDA46}" dt="2025-02-23T15:46:48.264" v="232" actId="164"/>
          <ac:cxnSpMkLst>
            <pc:docMk/>
            <pc:sldMk cId="3230076034" sldId="324"/>
            <ac:cxnSpMk id="6" creationId="{00000000-0000-0000-0000-000000000000}"/>
          </ac:cxnSpMkLst>
        </pc:cxnChg>
        <pc:cxnChg chg="mod">
          <ac:chgData name="Yanan" userId="a199dd68-4b3b-4795-8df9-c2916ec12e18" providerId="ADAL" clId="{D344E3E1-DB8A-4DE1-8466-DBE1532BDA46}" dt="2025-02-23T15:46:48.264" v="232" actId="164"/>
          <ac:cxnSpMkLst>
            <pc:docMk/>
            <pc:sldMk cId="3230076034" sldId="324"/>
            <ac:cxnSpMk id="11" creationId="{00000000-0000-0000-0000-000000000000}"/>
          </ac:cxnSpMkLst>
        </pc:cxnChg>
      </pc:sldChg>
      <pc:sldChg chg="addSp delSp modSp mod modClrScheme chgLayout">
        <pc:chgData name="Yanan" userId="a199dd68-4b3b-4795-8df9-c2916ec12e18" providerId="ADAL" clId="{D344E3E1-DB8A-4DE1-8466-DBE1532BDA46}" dt="2025-02-23T15:47:08.505" v="250" actId="1076"/>
        <pc:sldMkLst>
          <pc:docMk/>
          <pc:sldMk cId="3230076034" sldId="325"/>
        </pc:sldMkLst>
        <pc:spChg chg="mod ord">
          <ac:chgData name="Yanan" userId="a199dd68-4b3b-4795-8df9-c2916ec12e18" providerId="ADAL" clId="{D344E3E1-DB8A-4DE1-8466-DBE1532BDA46}" dt="2025-02-23T15:39:52.986" v="41" actId="700"/>
          <ac:spMkLst>
            <pc:docMk/>
            <pc:sldMk cId="3230076034" sldId="325"/>
            <ac:spMk id="2" creationId="{00000000-0000-0000-0000-000000000000}"/>
          </ac:spMkLst>
        </pc:spChg>
        <pc:spChg chg="mod">
          <ac:chgData name="Yanan" userId="a199dd68-4b3b-4795-8df9-c2916ec12e18" providerId="ADAL" clId="{D344E3E1-DB8A-4DE1-8466-DBE1532BDA46}" dt="2025-02-23T15:46:58.841" v="245" actId="1036"/>
          <ac:spMkLst>
            <pc:docMk/>
            <pc:sldMk cId="3230076034" sldId="325"/>
            <ac:spMk id="3" creationId="{00000000-0000-0000-0000-000000000000}"/>
          </ac:spMkLst>
        </pc:spChg>
        <pc:spChg chg="mod">
          <ac:chgData name="Yanan" userId="a199dd68-4b3b-4795-8df9-c2916ec12e18" providerId="ADAL" clId="{D344E3E1-DB8A-4DE1-8466-DBE1532BDA46}" dt="2025-02-23T15:47:05.235" v="248" actId="164"/>
          <ac:spMkLst>
            <pc:docMk/>
            <pc:sldMk cId="3230076034" sldId="325"/>
            <ac:spMk id="7" creationId="{00000000-0000-0000-0000-000000000000}"/>
          </ac:spMkLst>
        </pc:spChg>
        <pc:spChg chg="del">
          <ac:chgData name="Yanan" userId="a199dd68-4b3b-4795-8df9-c2916ec12e18" providerId="ADAL" clId="{D344E3E1-DB8A-4DE1-8466-DBE1532BDA46}" dt="2025-02-23T15:39:01.378" v="32" actId="478"/>
          <ac:spMkLst>
            <pc:docMk/>
            <pc:sldMk cId="3230076034" sldId="325"/>
            <ac:spMk id="8" creationId="{00000000-0000-0000-0000-000000000000}"/>
          </ac:spMkLst>
        </pc:spChg>
        <pc:spChg chg="del">
          <ac:chgData name="Yanan" userId="a199dd68-4b3b-4795-8df9-c2916ec12e18" providerId="ADAL" clId="{D344E3E1-DB8A-4DE1-8466-DBE1532BDA46}" dt="2025-02-23T15:39:01.378" v="32" actId="478"/>
          <ac:spMkLst>
            <pc:docMk/>
            <pc:sldMk cId="3230076034" sldId="325"/>
            <ac:spMk id="9" creationId="{00000000-0000-0000-0000-000000000000}"/>
          </ac:spMkLst>
        </pc:spChg>
        <pc:grpChg chg="add mod">
          <ac:chgData name="Yanan" userId="a199dd68-4b3b-4795-8df9-c2916ec12e18" providerId="ADAL" clId="{D344E3E1-DB8A-4DE1-8466-DBE1532BDA46}" dt="2025-02-23T15:47:08.505" v="250" actId="1076"/>
          <ac:grpSpMkLst>
            <pc:docMk/>
            <pc:sldMk cId="3230076034" sldId="325"/>
            <ac:grpSpMk id="4" creationId="{3FF1F469-E372-47B3-9FB1-31AFAAD29F13}"/>
          </ac:grpSpMkLst>
        </pc:grpChg>
        <pc:picChg chg="mod">
          <ac:chgData name="Yanan" userId="a199dd68-4b3b-4795-8df9-c2916ec12e18" providerId="ADAL" clId="{D344E3E1-DB8A-4DE1-8466-DBE1532BDA46}" dt="2025-02-23T15:47:05.235" v="248" actId="164"/>
          <ac:picMkLst>
            <pc:docMk/>
            <pc:sldMk cId="3230076034" sldId="325"/>
            <ac:picMk id="5" creationId="{00000000-0000-0000-0000-000000000000}"/>
          </ac:picMkLst>
        </pc:picChg>
        <pc:cxnChg chg="mod">
          <ac:chgData name="Yanan" userId="a199dd68-4b3b-4795-8df9-c2916ec12e18" providerId="ADAL" clId="{D344E3E1-DB8A-4DE1-8466-DBE1532BDA46}" dt="2025-02-23T15:47:05.235" v="248" actId="164"/>
          <ac:cxnSpMkLst>
            <pc:docMk/>
            <pc:sldMk cId="3230076034" sldId="325"/>
            <ac:cxnSpMk id="6" creationId="{00000000-0000-0000-0000-000000000000}"/>
          </ac:cxnSpMkLst>
        </pc:cxnChg>
      </pc:sldChg>
      <pc:sldChg chg="addSp delSp modSp mod modClrScheme chgLayout">
        <pc:chgData name="Yanan" userId="a199dd68-4b3b-4795-8df9-c2916ec12e18" providerId="ADAL" clId="{D344E3E1-DB8A-4DE1-8466-DBE1532BDA46}" dt="2025-02-23T15:55:54.978" v="836" actId="113"/>
        <pc:sldMkLst>
          <pc:docMk/>
          <pc:sldMk cId="3343122282" sldId="326"/>
        </pc:sldMkLst>
        <pc:spChg chg="mod ord">
          <ac:chgData name="Yanan" userId="a199dd68-4b3b-4795-8df9-c2916ec12e18" providerId="ADAL" clId="{D344E3E1-DB8A-4DE1-8466-DBE1532BDA46}" dt="2025-02-23T15:39:52.986" v="41" actId="700"/>
          <ac:spMkLst>
            <pc:docMk/>
            <pc:sldMk cId="3343122282" sldId="326"/>
            <ac:spMk id="2" creationId="{00000000-0000-0000-0000-000000000000}"/>
          </ac:spMkLst>
        </pc:spChg>
        <pc:spChg chg="mod">
          <ac:chgData name="Yanan" userId="a199dd68-4b3b-4795-8df9-c2916ec12e18" providerId="ADAL" clId="{D344E3E1-DB8A-4DE1-8466-DBE1532BDA46}" dt="2025-02-23T15:55:54.978" v="836" actId="113"/>
          <ac:spMkLst>
            <pc:docMk/>
            <pc:sldMk cId="3343122282" sldId="326"/>
            <ac:spMk id="3" creationId="{00000000-0000-0000-0000-000000000000}"/>
          </ac:spMkLst>
        </pc:spChg>
        <pc:spChg chg="mod">
          <ac:chgData name="Yanan" userId="a199dd68-4b3b-4795-8df9-c2916ec12e18" providerId="ADAL" clId="{D344E3E1-DB8A-4DE1-8466-DBE1532BDA46}" dt="2025-02-23T15:47:20.648" v="265" actId="164"/>
          <ac:spMkLst>
            <pc:docMk/>
            <pc:sldMk cId="3343122282" sldId="326"/>
            <ac:spMk id="7" creationId="{00000000-0000-0000-0000-000000000000}"/>
          </ac:spMkLst>
        </pc:spChg>
        <pc:spChg chg="del">
          <ac:chgData name="Yanan" userId="a199dd68-4b3b-4795-8df9-c2916ec12e18" providerId="ADAL" clId="{D344E3E1-DB8A-4DE1-8466-DBE1532BDA46}" dt="2025-02-23T15:39:02.591" v="33" actId="478"/>
          <ac:spMkLst>
            <pc:docMk/>
            <pc:sldMk cId="3343122282" sldId="326"/>
            <ac:spMk id="8" creationId="{00000000-0000-0000-0000-000000000000}"/>
          </ac:spMkLst>
        </pc:spChg>
        <pc:spChg chg="del">
          <ac:chgData name="Yanan" userId="a199dd68-4b3b-4795-8df9-c2916ec12e18" providerId="ADAL" clId="{D344E3E1-DB8A-4DE1-8466-DBE1532BDA46}" dt="2025-02-23T15:39:02.591" v="33" actId="478"/>
          <ac:spMkLst>
            <pc:docMk/>
            <pc:sldMk cId="3343122282" sldId="326"/>
            <ac:spMk id="9" creationId="{00000000-0000-0000-0000-000000000000}"/>
          </ac:spMkLst>
        </pc:spChg>
        <pc:grpChg chg="add mod">
          <ac:chgData name="Yanan" userId="a199dd68-4b3b-4795-8df9-c2916ec12e18" providerId="ADAL" clId="{D344E3E1-DB8A-4DE1-8466-DBE1532BDA46}" dt="2025-02-23T15:47:25.103" v="269" actId="1076"/>
          <ac:grpSpMkLst>
            <pc:docMk/>
            <pc:sldMk cId="3343122282" sldId="326"/>
            <ac:grpSpMk id="5" creationId="{6B03A120-712D-4828-9690-EF0B698897E4}"/>
          </ac:grpSpMkLst>
        </pc:grpChg>
        <pc:picChg chg="mod">
          <ac:chgData name="Yanan" userId="a199dd68-4b3b-4795-8df9-c2916ec12e18" providerId="ADAL" clId="{D344E3E1-DB8A-4DE1-8466-DBE1532BDA46}" dt="2025-02-23T15:47:20.648" v="265" actId="164"/>
          <ac:picMkLst>
            <pc:docMk/>
            <pc:sldMk cId="3343122282" sldId="326"/>
            <ac:picMk id="4" creationId="{00000000-0000-0000-0000-000000000000}"/>
          </ac:picMkLst>
        </pc:picChg>
        <pc:cxnChg chg="mod">
          <ac:chgData name="Yanan" userId="a199dd68-4b3b-4795-8df9-c2916ec12e18" providerId="ADAL" clId="{D344E3E1-DB8A-4DE1-8466-DBE1532BDA46}" dt="2025-02-23T15:47:20.648" v="265" actId="164"/>
          <ac:cxnSpMkLst>
            <pc:docMk/>
            <pc:sldMk cId="3343122282" sldId="326"/>
            <ac:cxnSpMk id="6" creationId="{00000000-0000-0000-0000-000000000000}"/>
          </ac:cxnSpMkLst>
        </pc:cxnChg>
      </pc:sldChg>
      <pc:sldChg chg="delSp modSp mod modClrScheme chgLayout">
        <pc:chgData name="Yanan" userId="a199dd68-4b3b-4795-8df9-c2916ec12e18" providerId="ADAL" clId="{D344E3E1-DB8A-4DE1-8466-DBE1532BDA46}" dt="2025-02-23T15:48:03.488" v="322" actId="1076"/>
        <pc:sldMkLst>
          <pc:docMk/>
          <pc:sldMk cId="3343122282" sldId="327"/>
        </pc:sldMkLst>
        <pc:spChg chg="mod ord">
          <ac:chgData name="Yanan" userId="a199dd68-4b3b-4795-8df9-c2916ec12e18" providerId="ADAL" clId="{D344E3E1-DB8A-4DE1-8466-DBE1532BDA46}" dt="2025-02-23T15:39:52.986" v="41" actId="700"/>
          <ac:spMkLst>
            <pc:docMk/>
            <pc:sldMk cId="3343122282" sldId="327"/>
            <ac:spMk id="2" creationId="{00000000-0000-0000-0000-000000000000}"/>
          </ac:spMkLst>
        </pc:spChg>
        <pc:spChg chg="mod">
          <ac:chgData name="Yanan" userId="a199dd68-4b3b-4795-8df9-c2916ec12e18" providerId="ADAL" clId="{D344E3E1-DB8A-4DE1-8466-DBE1532BDA46}" dt="2025-02-23T15:47:57.726" v="318" actId="1036"/>
          <ac:spMkLst>
            <pc:docMk/>
            <pc:sldMk cId="3343122282" sldId="327"/>
            <ac:spMk id="3" creationId="{00000000-0000-0000-0000-000000000000}"/>
          </ac:spMkLst>
        </pc:spChg>
        <pc:spChg chg="del">
          <ac:chgData name="Yanan" userId="a199dd68-4b3b-4795-8df9-c2916ec12e18" providerId="ADAL" clId="{D344E3E1-DB8A-4DE1-8466-DBE1532BDA46}" dt="2025-02-23T15:39:05.786" v="35" actId="478"/>
          <ac:spMkLst>
            <pc:docMk/>
            <pc:sldMk cId="3343122282" sldId="327"/>
            <ac:spMk id="8" creationId="{00000000-0000-0000-0000-000000000000}"/>
          </ac:spMkLst>
        </pc:spChg>
        <pc:spChg chg="del">
          <ac:chgData name="Yanan" userId="a199dd68-4b3b-4795-8df9-c2916ec12e18" providerId="ADAL" clId="{D344E3E1-DB8A-4DE1-8466-DBE1532BDA46}" dt="2025-02-23T15:39:05.786" v="35" actId="478"/>
          <ac:spMkLst>
            <pc:docMk/>
            <pc:sldMk cId="3343122282" sldId="327"/>
            <ac:spMk id="9" creationId="{00000000-0000-0000-0000-000000000000}"/>
          </ac:spMkLst>
        </pc:spChg>
        <pc:picChg chg="mod">
          <ac:chgData name="Yanan" userId="a199dd68-4b3b-4795-8df9-c2916ec12e18" providerId="ADAL" clId="{D344E3E1-DB8A-4DE1-8466-DBE1532BDA46}" dt="2025-02-23T15:48:03.488" v="322" actId="1076"/>
          <ac:picMkLst>
            <pc:docMk/>
            <pc:sldMk cId="3343122282" sldId="327"/>
            <ac:picMk id="11" creationId="{00000000-0000-0000-0000-000000000000}"/>
          </ac:picMkLst>
        </pc:picChg>
      </pc:sldChg>
      <pc:sldChg chg="delSp modSp mod modClrScheme chgLayout">
        <pc:chgData name="Yanan" userId="a199dd68-4b3b-4795-8df9-c2916ec12e18" providerId="ADAL" clId="{D344E3E1-DB8A-4DE1-8466-DBE1532BDA46}" dt="2025-02-23T15:47:48.586" v="296" actId="113"/>
        <pc:sldMkLst>
          <pc:docMk/>
          <pc:sldMk cId="3635427686" sldId="328"/>
        </pc:sldMkLst>
        <pc:spChg chg="mod ord">
          <ac:chgData name="Yanan" userId="a199dd68-4b3b-4795-8df9-c2916ec12e18" providerId="ADAL" clId="{D344E3E1-DB8A-4DE1-8466-DBE1532BDA46}" dt="2025-02-23T15:39:52.986" v="41" actId="700"/>
          <ac:spMkLst>
            <pc:docMk/>
            <pc:sldMk cId="3635427686" sldId="328"/>
            <ac:spMk id="2" creationId="{00000000-0000-0000-0000-000000000000}"/>
          </ac:spMkLst>
        </pc:spChg>
        <pc:spChg chg="mod">
          <ac:chgData name="Yanan" userId="a199dd68-4b3b-4795-8df9-c2916ec12e18" providerId="ADAL" clId="{D344E3E1-DB8A-4DE1-8466-DBE1532BDA46}" dt="2025-02-23T15:47:48.586" v="296" actId="113"/>
          <ac:spMkLst>
            <pc:docMk/>
            <pc:sldMk cId="3635427686" sldId="328"/>
            <ac:spMk id="3" creationId="{00000000-0000-0000-0000-000000000000}"/>
          </ac:spMkLst>
        </pc:spChg>
        <pc:spChg chg="del">
          <ac:chgData name="Yanan" userId="a199dd68-4b3b-4795-8df9-c2916ec12e18" providerId="ADAL" clId="{D344E3E1-DB8A-4DE1-8466-DBE1532BDA46}" dt="2025-02-23T15:39:03.755" v="34" actId="478"/>
          <ac:spMkLst>
            <pc:docMk/>
            <pc:sldMk cId="3635427686" sldId="328"/>
            <ac:spMk id="8" creationId="{00000000-0000-0000-0000-000000000000}"/>
          </ac:spMkLst>
        </pc:spChg>
        <pc:spChg chg="del">
          <ac:chgData name="Yanan" userId="a199dd68-4b3b-4795-8df9-c2916ec12e18" providerId="ADAL" clId="{D344E3E1-DB8A-4DE1-8466-DBE1532BDA46}" dt="2025-02-23T15:39:03.755" v="34" actId="478"/>
          <ac:spMkLst>
            <pc:docMk/>
            <pc:sldMk cId="3635427686" sldId="328"/>
            <ac:spMk id="9" creationId="{00000000-0000-0000-0000-000000000000}"/>
          </ac:spMkLst>
        </pc:spChg>
        <pc:picChg chg="mod">
          <ac:chgData name="Yanan" userId="a199dd68-4b3b-4795-8df9-c2916ec12e18" providerId="ADAL" clId="{D344E3E1-DB8A-4DE1-8466-DBE1532BDA46}" dt="2025-02-23T15:47:41.472" v="294" actId="1076"/>
          <ac:picMkLst>
            <pc:docMk/>
            <pc:sldMk cId="3635427686" sldId="328"/>
            <ac:picMk id="4" creationId="{00000000-0000-0000-0000-000000000000}"/>
          </ac:picMkLst>
        </pc:picChg>
      </pc:sldChg>
      <pc:sldChg chg="delSp modSp mod modClrScheme chgLayout">
        <pc:chgData name="Yanan" userId="a199dd68-4b3b-4795-8df9-c2916ec12e18" providerId="ADAL" clId="{D344E3E1-DB8A-4DE1-8466-DBE1532BDA46}" dt="2025-02-23T15:48:13.893" v="341" actId="113"/>
        <pc:sldMkLst>
          <pc:docMk/>
          <pc:sldMk cId="94058686" sldId="329"/>
        </pc:sldMkLst>
        <pc:spChg chg="mod ord">
          <ac:chgData name="Yanan" userId="a199dd68-4b3b-4795-8df9-c2916ec12e18" providerId="ADAL" clId="{D344E3E1-DB8A-4DE1-8466-DBE1532BDA46}" dt="2025-02-23T15:39:52.986" v="41" actId="700"/>
          <ac:spMkLst>
            <pc:docMk/>
            <pc:sldMk cId="94058686" sldId="329"/>
            <ac:spMk id="2" creationId="{00000000-0000-0000-0000-000000000000}"/>
          </ac:spMkLst>
        </pc:spChg>
        <pc:spChg chg="mod">
          <ac:chgData name="Yanan" userId="a199dd68-4b3b-4795-8df9-c2916ec12e18" providerId="ADAL" clId="{D344E3E1-DB8A-4DE1-8466-DBE1532BDA46}" dt="2025-02-23T15:48:13.893" v="341" actId="113"/>
          <ac:spMkLst>
            <pc:docMk/>
            <pc:sldMk cId="94058686" sldId="329"/>
            <ac:spMk id="3" creationId="{00000000-0000-0000-0000-000000000000}"/>
          </ac:spMkLst>
        </pc:spChg>
        <pc:spChg chg="del">
          <ac:chgData name="Yanan" userId="a199dd68-4b3b-4795-8df9-c2916ec12e18" providerId="ADAL" clId="{D344E3E1-DB8A-4DE1-8466-DBE1532BDA46}" dt="2025-02-23T15:40:04.873" v="43" actId="478"/>
          <ac:spMkLst>
            <pc:docMk/>
            <pc:sldMk cId="94058686" sldId="329"/>
            <ac:spMk id="8" creationId="{00000000-0000-0000-0000-000000000000}"/>
          </ac:spMkLst>
        </pc:spChg>
        <pc:spChg chg="del">
          <ac:chgData name="Yanan" userId="a199dd68-4b3b-4795-8df9-c2916ec12e18" providerId="ADAL" clId="{D344E3E1-DB8A-4DE1-8466-DBE1532BDA46}" dt="2025-02-23T15:40:04.873" v="43" actId="478"/>
          <ac:spMkLst>
            <pc:docMk/>
            <pc:sldMk cId="94058686" sldId="329"/>
            <ac:spMk id="9" creationId="{00000000-0000-0000-0000-000000000000}"/>
          </ac:spMkLst>
        </pc:spChg>
      </pc:sldChg>
      <pc:sldChg chg="delSp modSp mod modClrScheme chgLayout">
        <pc:chgData name="Yanan" userId="a199dd68-4b3b-4795-8df9-c2916ec12e18" providerId="ADAL" clId="{D344E3E1-DB8A-4DE1-8466-DBE1532BDA46}" dt="2025-02-23T15:48:49.623" v="393" actId="1076"/>
        <pc:sldMkLst>
          <pc:docMk/>
          <pc:sldMk cId="3073576411" sldId="330"/>
        </pc:sldMkLst>
        <pc:spChg chg="mod ord">
          <ac:chgData name="Yanan" userId="a199dd68-4b3b-4795-8df9-c2916ec12e18" providerId="ADAL" clId="{D344E3E1-DB8A-4DE1-8466-DBE1532BDA46}" dt="2025-02-23T15:41:20.787" v="67" actId="700"/>
          <ac:spMkLst>
            <pc:docMk/>
            <pc:sldMk cId="3073576411" sldId="330"/>
            <ac:spMk id="2" creationId="{00000000-0000-0000-0000-000000000000}"/>
          </ac:spMkLst>
        </pc:spChg>
        <pc:spChg chg="mod">
          <ac:chgData name="Yanan" userId="a199dd68-4b3b-4795-8df9-c2916ec12e18" providerId="ADAL" clId="{D344E3E1-DB8A-4DE1-8466-DBE1532BDA46}" dt="2025-02-23T15:48:46.490" v="391" actId="113"/>
          <ac:spMkLst>
            <pc:docMk/>
            <pc:sldMk cId="3073576411" sldId="330"/>
            <ac:spMk id="4" creationId="{00000000-0000-0000-0000-000000000000}"/>
          </ac:spMkLst>
        </pc:spChg>
        <pc:spChg chg="del">
          <ac:chgData name="Yanan" userId="a199dd68-4b3b-4795-8df9-c2916ec12e18" providerId="ADAL" clId="{D344E3E1-DB8A-4DE1-8466-DBE1532BDA46}" dt="2025-02-23T15:40:08.378" v="44" actId="478"/>
          <ac:spMkLst>
            <pc:docMk/>
            <pc:sldMk cId="3073576411" sldId="330"/>
            <ac:spMk id="18" creationId="{00000000-0000-0000-0000-000000000000}"/>
          </ac:spMkLst>
        </pc:spChg>
        <pc:spChg chg="del">
          <ac:chgData name="Yanan" userId="a199dd68-4b3b-4795-8df9-c2916ec12e18" providerId="ADAL" clId="{D344E3E1-DB8A-4DE1-8466-DBE1532BDA46}" dt="2025-02-23T15:40:08.378" v="44" actId="478"/>
          <ac:spMkLst>
            <pc:docMk/>
            <pc:sldMk cId="3073576411" sldId="330"/>
            <ac:spMk id="19" creationId="{00000000-0000-0000-0000-000000000000}"/>
          </ac:spMkLst>
        </pc:spChg>
        <pc:picChg chg="mod">
          <ac:chgData name="Yanan" userId="a199dd68-4b3b-4795-8df9-c2916ec12e18" providerId="ADAL" clId="{D344E3E1-DB8A-4DE1-8466-DBE1532BDA46}" dt="2025-02-23T15:48:49.623" v="393" actId="1076"/>
          <ac:picMkLst>
            <pc:docMk/>
            <pc:sldMk cId="3073576411" sldId="330"/>
            <ac:picMk id="5" creationId="{00000000-0000-0000-0000-000000000000}"/>
          </ac:picMkLst>
        </pc:picChg>
      </pc:sldChg>
      <pc:sldChg chg="delSp modSp mod modClrScheme chgLayout">
        <pc:chgData name="Yanan" userId="a199dd68-4b3b-4795-8df9-c2916ec12e18" providerId="ADAL" clId="{D344E3E1-DB8A-4DE1-8466-DBE1532BDA46}" dt="2025-02-23T15:48:58.367" v="417" actId="1076"/>
        <pc:sldMkLst>
          <pc:docMk/>
          <pc:sldMk cId="3631187543" sldId="331"/>
        </pc:sldMkLst>
        <pc:spChg chg="mod ord">
          <ac:chgData name="Yanan" userId="a199dd68-4b3b-4795-8df9-c2916ec12e18" providerId="ADAL" clId="{D344E3E1-DB8A-4DE1-8466-DBE1532BDA46}" dt="2025-02-23T15:41:20.787" v="67" actId="700"/>
          <ac:spMkLst>
            <pc:docMk/>
            <pc:sldMk cId="3631187543" sldId="331"/>
            <ac:spMk id="2" creationId="{00000000-0000-0000-0000-000000000000}"/>
          </ac:spMkLst>
        </pc:spChg>
        <pc:spChg chg="mod">
          <ac:chgData name="Yanan" userId="a199dd68-4b3b-4795-8df9-c2916ec12e18" providerId="ADAL" clId="{D344E3E1-DB8A-4DE1-8466-DBE1532BDA46}" dt="2025-02-23T15:48:56.334" v="416" actId="1038"/>
          <ac:spMkLst>
            <pc:docMk/>
            <pc:sldMk cId="3631187543" sldId="331"/>
            <ac:spMk id="4" creationId="{00000000-0000-0000-0000-000000000000}"/>
          </ac:spMkLst>
        </pc:spChg>
        <pc:spChg chg="del">
          <ac:chgData name="Yanan" userId="a199dd68-4b3b-4795-8df9-c2916ec12e18" providerId="ADAL" clId="{D344E3E1-DB8A-4DE1-8466-DBE1532BDA46}" dt="2025-02-23T15:40:43.572" v="65" actId="478"/>
          <ac:spMkLst>
            <pc:docMk/>
            <pc:sldMk cId="3631187543" sldId="331"/>
            <ac:spMk id="18" creationId="{00000000-0000-0000-0000-000000000000}"/>
          </ac:spMkLst>
        </pc:spChg>
        <pc:spChg chg="del">
          <ac:chgData name="Yanan" userId="a199dd68-4b3b-4795-8df9-c2916ec12e18" providerId="ADAL" clId="{D344E3E1-DB8A-4DE1-8466-DBE1532BDA46}" dt="2025-02-23T15:40:43.572" v="65" actId="478"/>
          <ac:spMkLst>
            <pc:docMk/>
            <pc:sldMk cId="3631187543" sldId="331"/>
            <ac:spMk id="19" creationId="{00000000-0000-0000-0000-000000000000}"/>
          </ac:spMkLst>
        </pc:spChg>
        <pc:picChg chg="mod">
          <ac:chgData name="Yanan" userId="a199dd68-4b3b-4795-8df9-c2916ec12e18" providerId="ADAL" clId="{D344E3E1-DB8A-4DE1-8466-DBE1532BDA46}" dt="2025-02-23T15:48:58.367" v="417" actId="1076"/>
          <ac:picMkLst>
            <pc:docMk/>
            <pc:sldMk cId="3631187543" sldId="331"/>
            <ac:picMk id="8" creationId="{00000000-0000-0000-0000-000000000000}"/>
          </ac:picMkLst>
        </pc:picChg>
      </pc:sldChg>
      <pc:sldChg chg="delSp modSp mod modClrScheme chgLayout">
        <pc:chgData name="Yanan" userId="a199dd68-4b3b-4795-8df9-c2916ec12e18" providerId="ADAL" clId="{D344E3E1-DB8A-4DE1-8466-DBE1532BDA46}" dt="2025-02-23T15:49:06.841" v="453" actId="1076"/>
        <pc:sldMkLst>
          <pc:docMk/>
          <pc:sldMk cId="3113245045" sldId="332"/>
        </pc:sldMkLst>
        <pc:spChg chg="mod ord">
          <ac:chgData name="Yanan" userId="a199dd68-4b3b-4795-8df9-c2916ec12e18" providerId="ADAL" clId="{D344E3E1-DB8A-4DE1-8466-DBE1532BDA46}" dt="2025-02-23T15:41:20.787" v="67" actId="700"/>
          <ac:spMkLst>
            <pc:docMk/>
            <pc:sldMk cId="3113245045" sldId="332"/>
            <ac:spMk id="2" creationId="{00000000-0000-0000-0000-000000000000}"/>
          </ac:spMkLst>
        </pc:spChg>
        <pc:spChg chg="mod">
          <ac:chgData name="Yanan" userId="a199dd68-4b3b-4795-8df9-c2916ec12e18" providerId="ADAL" clId="{D344E3E1-DB8A-4DE1-8466-DBE1532BDA46}" dt="2025-02-23T15:49:05.058" v="452" actId="1035"/>
          <ac:spMkLst>
            <pc:docMk/>
            <pc:sldMk cId="3113245045" sldId="332"/>
            <ac:spMk id="4" creationId="{00000000-0000-0000-0000-000000000000}"/>
          </ac:spMkLst>
        </pc:spChg>
        <pc:spChg chg="del">
          <ac:chgData name="Yanan" userId="a199dd68-4b3b-4795-8df9-c2916ec12e18" providerId="ADAL" clId="{D344E3E1-DB8A-4DE1-8466-DBE1532BDA46}" dt="2025-02-23T15:40:42.308" v="64" actId="478"/>
          <ac:spMkLst>
            <pc:docMk/>
            <pc:sldMk cId="3113245045" sldId="332"/>
            <ac:spMk id="18" creationId="{00000000-0000-0000-0000-000000000000}"/>
          </ac:spMkLst>
        </pc:spChg>
        <pc:spChg chg="del">
          <ac:chgData name="Yanan" userId="a199dd68-4b3b-4795-8df9-c2916ec12e18" providerId="ADAL" clId="{D344E3E1-DB8A-4DE1-8466-DBE1532BDA46}" dt="2025-02-23T15:40:42.308" v="64" actId="478"/>
          <ac:spMkLst>
            <pc:docMk/>
            <pc:sldMk cId="3113245045" sldId="332"/>
            <ac:spMk id="19" creationId="{00000000-0000-0000-0000-000000000000}"/>
          </ac:spMkLst>
        </pc:spChg>
        <pc:picChg chg="mod">
          <ac:chgData name="Yanan" userId="a199dd68-4b3b-4795-8df9-c2916ec12e18" providerId="ADAL" clId="{D344E3E1-DB8A-4DE1-8466-DBE1532BDA46}" dt="2025-02-23T15:49:06.841" v="453" actId="1076"/>
          <ac:picMkLst>
            <pc:docMk/>
            <pc:sldMk cId="3113245045" sldId="332"/>
            <ac:picMk id="6" creationId="{00000000-0000-0000-0000-000000000000}"/>
          </ac:picMkLst>
        </pc:picChg>
      </pc:sldChg>
      <pc:sldChg chg="delSp modSp mod modClrScheme chgLayout">
        <pc:chgData name="Yanan" userId="a199dd68-4b3b-4795-8df9-c2916ec12e18" providerId="ADAL" clId="{D344E3E1-DB8A-4DE1-8466-DBE1532BDA46}" dt="2025-02-23T15:49:12.329" v="456" actId="20577"/>
        <pc:sldMkLst>
          <pc:docMk/>
          <pc:sldMk cId="1353736513" sldId="333"/>
        </pc:sldMkLst>
        <pc:spChg chg="mod ord">
          <ac:chgData name="Yanan" userId="a199dd68-4b3b-4795-8df9-c2916ec12e18" providerId="ADAL" clId="{D344E3E1-DB8A-4DE1-8466-DBE1532BDA46}" dt="2025-02-23T15:40:13.924" v="45" actId="700"/>
          <ac:spMkLst>
            <pc:docMk/>
            <pc:sldMk cId="1353736513" sldId="333"/>
            <ac:spMk id="2" creationId="{00000000-0000-0000-0000-000000000000}"/>
          </ac:spMkLst>
        </pc:spChg>
        <pc:spChg chg="del">
          <ac:chgData name="Yanan" userId="a199dd68-4b3b-4795-8df9-c2916ec12e18" providerId="ADAL" clId="{D344E3E1-DB8A-4DE1-8466-DBE1532BDA46}" dt="2025-02-23T15:40:41.068" v="63" actId="478"/>
          <ac:spMkLst>
            <pc:docMk/>
            <pc:sldMk cId="1353736513" sldId="333"/>
            <ac:spMk id="3" creationId="{00000000-0000-0000-0000-000000000000}"/>
          </ac:spMkLst>
        </pc:spChg>
        <pc:spChg chg="del">
          <ac:chgData name="Yanan" userId="a199dd68-4b3b-4795-8df9-c2916ec12e18" providerId="ADAL" clId="{D344E3E1-DB8A-4DE1-8466-DBE1532BDA46}" dt="2025-02-23T15:40:41.068" v="63" actId="478"/>
          <ac:spMkLst>
            <pc:docMk/>
            <pc:sldMk cId="1353736513" sldId="333"/>
            <ac:spMk id="4" creationId="{00000000-0000-0000-0000-000000000000}"/>
          </ac:spMkLst>
        </pc:spChg>
        <pc:spChg chg="mod">
          <ac:chgData name="Yanan" userId="a199dd68-4b3b-4795-8df9-c2916ec12e18" providerId="ADAL" clId="{D344E3E1-DB8A-4DE1-8466-DBE1532BDA46}" dt="2025-02-23T15:49:12.329" v="456" actId="20577"/>
          <ac:spMkLst>
            <pc:docMk/>
            <pc:sldMk cId="1353736513" sldId="333"/>
            <ac:spMk id="12292" creationId="{00000000-0000-0000-0000-000000000000}"/>
          </ac:spMkLst>
        </pc:spChg>
      </pc:sldChg>
      <pc:sldChg chg="delSp modSp mod modClrScheme chgLayout">
        <pc:chgData name="Yanan" userId="a199dd68-4b3b-4795-8df9-c2916ec12e18" providerId="ADAL" clId="{D344E3E1-DB8A-4DE1-8466-DBE1532BDA46}" dt="2025-02-23T15:50:09.905" v="490" actId="1076"/>
        <pc:sldMkLst>
          <pc:docMk/>
          <pc:sldMk cId="3157376021" sldId="334"/>
        </pc:sldMkLst>
        <pc:spChg chg="mod ord">
          <ac:chgData name="Yanan" userId="a199dd68-4b3b-4795-8df9-c2916ec12e18" providerId="ADAL" clId="{D344E3E1-DB8A-4DE1-8466-DBE1532BDA46}" dt="2025-02-23T15:40:13.924" v="45" actId="700"/>
          <ac:spMkLst>
            <pc:docMk/>
            <pc:sldMk cId="3157376021" sldId="334"/>
            <ac:spMk id="2" creationId="{00000000-0000-0000-0000-000000000000}"/>
          </ac:spMkLst>
        </pc:spChg>
        <pc:spChg chg="del mod">
          <ac:chgData name="Yanan" userId="a199dd68-4b3b-4795-8df9-c2916ec12e18" providerId="ADAL" clId="{D344E3E1-DB8A-4DE1-8466-DBE1532BDA46}" dt="2025-02-23T15:40:37.846" v="61" actId="478"/>
          <ac:spMkLst>
            <pc:docMk/>
            <pc:sldMk cId="3157376021" sldId="334"/>
            <ac:spMk id="3" creationId="{00000000-0000-0000-0000-000000000000}"/>
          </ac:spMkLst>
        </pc:spChg>
        <pc:spChg chg="del mod">
          <ac:chgData name="Yanan" userId="a199dd68-4b3b-4795-8df9-c2916ec12e18" providerId="ADAL" clId="{D344E3E1-DB8A-4DE1-8466-DBE1532BDA46}" dt="2025-02-23T15:40:37.846" v="61" actId="478"/>
          <ac:spMkLst>
            <pc:docMk/>
            <pc:sldMk cId="3157376021" sldId="334"/>
            <ac:spMk id="4" creationId="{00000000-0000-0000-0000-000000000000}"/>
          </ac:spMkLst>
        </pc:spChg>
        <pc:spChg chg="mod">
          <ac:chgData name="Yanan" userId="a199dd68-4b3b-4795-8df9-c2916ec12e18" providerId="ADAL" clId="{D344E3E1-DB8A-4DE1-8466-DBE1532BDA46}" dt="2025-02-23T15:50:06.602" v="488" actId="1035"/>
          <ac:spMkLst>
            <pc:docMk/>
            <pc:sldMk cId="3157376021" sldId="334"/>
            <ac:spMk id="12292" creationId="{00000000-0000-0000-0000-000000000000}"/>
          </ac:spMkLst>
        </pc:spChg>
        <pc:picChg chg="mod">
          <ac:chgData name="Yanan" userId="a199dd68-4b3b-4795-8df9-c2916ec12e18" providerId="ADAL" clId="{D344E3E1-DB8A-4DE1-8466-DBE1532BDA46}" dt="2025-02-23T15:50:09.905" v="490" actId="1076"/>
          <ac:picMkLst>
            <pc:docMk/>
            <pc:sldMk cId="3157376021" sldId="334"/>
            <ac:picMk id="3074" creationId="{00000000-0000-0000-0000-000000000000}"/>
          </ac:picMkLst>
        </pc:picChg>
      </pc:sldChg>
      <pc:sldChg chg="addSp delSp modSp mod modClrScheme chgLayout">
        <pc:chgData name="Yanan" userId="a199dd68-4b3b-4795-8df9-c2916ec12e18" providerId="ADAL" clId="{D344E3E1-DB8A-4DE1-8466-DBE1532BDA46}" dt="2025-02-23T15:51:04.179" v="554" actId="113"/>
        <pc:sldMkLst>
          <pc:docMk/>
          <pc:sldMk cId="3157376021" sldId="335"/>
        </pc:sldMkLst>
        <pc:spChg chg="del mod ord">
          <ac:chgData name="Yanan" userId="a199dd68-4b3b-4795-8df9-c2916ec12e18" providerId="ADAL" clId="{D344E3E1-DB8A-4DE1-8466-DBE1532BDA46}" dt="2025-02-23T15:43:00.495" v="81" actId="478"/>
          <ac:spMkLst>
            <pc:docMk/>
            <pc:sldMk cId="3157376021" sldId="335"/>
            <ac:spMk id="2" creationId="{00000000-0000-0000-0000-000000000000}"/>
          </ac:spMkLst>
        </pc:spChg>
        <pc:spChg chg="del">
          <ac:chgData name="Yanan" userId="a199dd68-4b3b-4795-8df9-c2916ec12e18" providerId="ADAL" clId="{D344E3E1-DB8A-4DE1-8466-DBE1532BDA46}" dt="2025-02-23T15:40:34.779" v="58" actId="478"/>
          <ac:spMkLst>
            <pc:docMk/>
            <pc:sldMk cId="3157376021" sldId="335"/>
            <ac:spMk id="3" creationId="{00000000-0000-0000-0000-000000000000}"/>
          </ac:spMkLst>
        </pc:spChg>
        <pc:spChg chg="del">
          <ac:chgData name="Yanan" userId="a199dd68-4b3b-4795-8df9-c2916ec12e18" providerId="ADAL" clId="{D344E3E1-DB8A-4DE1-8466-DBE1532BDA46}" dt="2025-02-23T15:40:34.779" v="58" actId="478"/>
          <ac:spMkLst>
            <pc:docMk/>
            <pc:sldMk cId="3157376021" sldId="335"/>
            <ac:spMk id="4" creationId="{00000000-0000-0000-0000-000000000000}"/>
          </ac:spMkLst>
        </pc:spChg>
        <pc:spChg chg="mod">
          <ac:chgData name="Yanan" userId="a199dd68-4b3b-4795-8df9-c2916ec12e18" providerId="ADAL" clId="{D344E3E1-DB8A-4DE1-8466-DBE1532BDA46}" dt="2025-02-23T15:51:04.179" v="554" actId="113"/>
          <ac:spMkLst>
            <pc:docMk/>
            <pc:sldMk cId="3157376021" sldId="335"/>
            <ac:spMk id="7" creationId="{00000000-0000-0000-0000-000000000000}"/>
          </ac:spMkLst>
        </pc:spChg>
        <pc:spChg chg="add del mod">
          <ac:chgData name="Yanan" userId="a199dd68-4b3b-4795-8df9-c2916ec12e18" providerId="ADAL" clId="{D344E3E1-DB8A-4DE1-8466-DBE1532BDA46}" dt="2025-02-23T15:43:03.597" v="82"/>
          <ac:spMkLst>
            <pc:docMk/>
            <pc:sldMk cId="3157376021" sldId="335"/>
            <ac:spMk id="9" creationId="{3B5444F2-8B06-4B98-BF2C-81EF86876EC3}"/>
          </ac:spMkLst>
        </pc:spChg>
        <pc:spChg chg="add mod">
          <ac:chgData name="Yanan" userId="a199dd68-4b3b-4795-8df9-c2916ec12e18" providerId="ADAL" clId="{D344E3E1-DB8A-4DE1-8466-DBE1532BDA46}" dt="2025-02-23T15:43:03.597" v="82"/>
          <ac:spMkLst>
            <pc:docMk/>
            <pc:sldMk cId="3157376021" sldId="335"/>
            <ac:spMk id="11" creationId="{8D299C8B-1259-4DC7-9564-4B014186CD3F}"/>
          </ac:spMkLst>
        </pc:spChg>
        <pc:spChg chg="mod">
          <ac:chgData name="Yanan" userId="a199dd68-4b3b-4795-8df9-c2916ec12e18" providerId="ADAL" clId="{D344E3E1-DB8A-4DE1-8466-DBE1532BDA46}" dt="2025-02-23T15:50:46.548" v="547" actId="404"/>
          <ac:spMkLst>
            <pc:docMk/>
            <pc:sldMk cId="3157376021" sldId="335"/>
            <ac:spMk id="12292" creationId="{00000000-0000-0000-0000-000000000000}"/>
          </ac:spMkLst>
        </pc:spChg>
      </pc:sldChg>
      <pc:sldChg chg="delSp modSp mod modClrScheme chgLayout">
        <pc:chgData name="Yanan" userId="a199dd68-4b3b-4795-8df9-c2916ec12e18" providerId="ADAL" clId="{D344E3E1-DB8A-4DE1-8466-DBE1532BDA46}" dt="2025-02-23T15:49:57.967" v="473" actId="1076"/>
        <pc:sldMkLst>
          <pc:docMk/>
          <pc:sldMk cId="3157376021" sldId="336"/>
        </pc:sldMkLst>
        <pc:spChg chg="mod ord">
          <ac:chgData name="Yanan" userId="a199dd68-4b3b-4795-8df9-c2916ec12e18" providerId="ADAL" clId="{D344E3E1-DB8A-4DE1-8466-DBE1532BDA46}" dt="2025-02-23T15:40:13.924" v="45" actId="700"/>
          <ac:spMkLst>
            <pc:docMk/>
            <pc:sldMk cId="3157376021" sldId="336"/>
            <ac:spMk id="2" creationId="{00000000-0000-0000-0000-000000000000}"/>
          </ac:spMkLst>
        </pc:spChg>
        <pc:spChg chg="del">
          <ac:chgData name="Yanan" userId="a199dd68-4b3b-4795-8df9-c2916ec12e18" providerId="ADAL" clId="{D344E3E1-DB8A-4DE1-8466-DBE1532BDA46}" dt="2025-02-23T15:40:39.723" v="62" actId="478"/>
          <ac:spMkLst>
            <pc:docMk/>
            <pc:sldMk cId="3157376021" sldId="336"/>
            <ac:spMk id="3" creationId="{00000000-0000-0000-0000-000000000000}"/>
          </ac:spMkLst>
        </pc:spChg>
        <pc:spChg chg="del">
          <ac:chgData name="Yanan" userId="a199dd68-4b3b-4795-8df9-c2916ec12e18" providerId="ADAL" clId="{D344E3E1-DB8A-4DE1-8466-DBE1532BDA46}" dt="2025-02-23T15:40:39.723" v="62" actId="478"/>
          <ac:spMkLst>
            <pc:docMk/>
            <pc:sldMk cId="3157376021" sldId="336"/>
            <ac:spMk id="4" creationId="{00000000-0000-0000-0000-000000000000}"/>
          </ac:spMkLst>
        </pc:spChg>
        <pc:spChg chg="mod">
          <ac:chgData name="Yanan" userId="a199dd68-4b3b-4795-8df9-c2916ec12e18" providerId="ADAL" clId="{D344E3E1-DB8A-4DE1-8466-DBE1532BDA46}" dt="2025-02-23T15:49:57.967" v="473" actId="1076"/>
          <ac:spMkLst>
            <pc:docMk/>
            <pc:sldMk cId="3157376021" sldId="336"/>
            <ac:spMk id="5" creationId="{00000000-0000-0000-0000-000000000000}"/>
          </ac:spMkLst>
        </pc:spChg>
        <pc:spChg chg="mod">
          <ac:chgData name="Yanan" userId="a199dd68-4b3b-4795-8df9-c2916ec12e18" providerId="ADAL" clId="{D344E3E1-DB8A-4DE1-8466-DBE1532BDA46}" dt="2025-02-23T15:49:40.697" v="464" actId="404"/>
          <ac:spMkLst>
            <pc:docMk/>
            <pc:sldMk cId="3157376021" sldId="336"/>
            <ac:spMk id="12292" creationId="{00000000-0000-0000-0000-000000000000}"/>
          </ac:spMkLst>
        </pc:spChg>
        <pc:picChg chg="mod">
          <ac:chgData name="Yanan" userId="a199dd68-4b3b-4795-8df9-c2916ec12e18" providerId="ADAL" clId="{D344E3E1-DB8A-4DE1-8466-DBE1532BDA46}" dt="2025-02-23T15:49:52.453" v="470" actId="1076"/>
          <ac:picMkLst>
            <pc:docMk/>
            <pc:sldMk cId="3157376021" sldId="336"/>
            <ac:picMk id="2050" creationId="{00000000-0000-0000-0000-000000000000}"/>
          </ac:picMkLst>
        </pc:picChg>
      </pc:sldChg>
      <pc:sldChg chg="delSp modSp mod modClrScheme chgLayout">
        <pc:chgData name="Yanan" userId="a199dd68-4b3b-4795-8df9-c2916ec12e18" providerId="ADAL" clId="{D344E3E1-DB8A-4DE1-8466-DBE1532BDA46}" dt="2025-02-23T15:50:35.660" v="527" actId="113"/>
        <pc:sldMkLst>
          <pc:docMk/>
          <pc:sldMk cId="3636751072" sldId="337"/>
        </pc:sldMkLst>
        <pc:spChg chg="mod ord">
          <ac:chgData name="Yanan" userId="a199dd68-4b3b-4795-8df9-c2916ec12e18" providerId="ADAL" clId="{D344E3E1-DB8A-4DE1-8466-DBE1532BDA46}" dt="2025-02-23T15:40:13.924" v="45" actId="700"/>
          <ac:spMkLst>
            <pc:docMk/>
            <pc:sldMk cId="3636751072" sldId="337"/>
            <ac:spMk id="2" creationId="{00000000-0000-0000-0000-000000000000}"/>
          </ac:spMkLst>
        </pc:spChg>
        <pc:spChg chg="del">
          <ac:chgData name="Yanan" userId="a199dd68-4b3b-4795-8df9-c2916ec12e18" providerId="ADAL" clId="{D344E3E1-DB8A-4DE1-8466-DBE1532BDA46}" dt="2025-02-23T15:40:35.817" v="59" actId="478"/>
          <ac:spMkLst>
            <pc:docMk/>
            <pc:sldMk cId="3636751072" sldId="337"/>
            <ac:spMk id="3" creationId="{00000000-0000-0000-0000-000000000000}"/>
          </ac:spMkLst>
        </pc:spChg>
        <pc:spChg chg="del">
          <ac:chgData name="Yanan" userId="a199dd68-4b3b-4795-8df9-c2916ec12e18" providerId="ADAL" clId="{D344E3E1-DB8A-4DE1-8466-DBE1532BDA46}" dt="2025-02-23T15:40:35.817" v="59" actId="478"/>
          <ac:spMkLst>
            <pc:docMk/>
            <pc:sldMk cId="3636751072" sldId="337"/>
            <ac:spMk id="4" creationId="{00000000-0000-0000-0000-000000000000}"/>
          </ac:spMkLst>
        </pc:spChg>
        <pc:spChg chg="mod">
          <ac:chgData name="Yanan" userId="a199dd68-4b3b-4795-8df9-c2916ec12e18" providerId="ADAL" clId="{D344E3E1-DB8A-4DE1-8466-DBE1532BDA46}" dt="2025-02-23T15:50:35.660" v="527" actId="113"/>
          <ac:spMkLst>
            <pc:docMk/>
            <pc:sldMk cId="3636751072" sldId="337"/>
            <ac:spMk id="12292" creationId="{00000000-0000-0000-0000-000000000000}"/>
          </ac:spMkLst>
        </pc:spChg>
        <pc:picChg chg="mod">
          <ac:chgData name="Yanan" userId="a199dd68-4b3b-4795-8df9-c2916ec12e18" providerId="ADAL" clId="{D344E3E1-DB8A-4DE1-8466-DBE1532BDA46}" dt="2025-02-23T15:50:33.448" v="526" actId="1076"/>
          <ac:picMkLst>
            <pc:docMk/>
            <pc:sldMk cId="3636751072" sldId="337"/>
            <ac:picMk id="5" creationId="{00000000-0000-0000-0000-000000000000}"/>
          </ac:picMkLst>
        </pc:picChg>
      </pc:sldChg>
      <pc:sldChg chg="addSp delSp modSp mod modClrScheme chgLayout">
        <pc:chgData name="Yanan" userId="a199dd68-4b3b-4795-8df9-c2916ec12e18" providerId="ADAL" clId="{D344E3E1-DB8A-4DE1-8466-DBE1532BDA46}" dt="2025-02-23T15:56:09.018" v="837" actId="113"/>
        <pc:sldMkLst>
          <pc:docMk/>
          <pc:sldMk cId="1231154982" sldId="338"/>
        </pc:sldMkLst>
        <pc:spChg chg="del mod ord">
          <ac:chgData name="Yanan" userId="a199dd68-4b3b-4795-8df9-c2916ec12e18" providerId="ADAL" clId="{D344E3E1-DB8A-4DE1-8466-DBE1532BDA46}" dt="2025-02-23T15:43:06.841" v="83" actId="478"/>
          <ac:spMkLst>
            <pc:docMk/>
            <pc:sldMk cId="1231154982" sldId="338"/>
            <ac:spMk id="2" creationId="{00000000-0000-0000-0000-000000000000}"/>
          </ac:spMkLst>
        </pc:spChg>
        <pc:spChg chg="del">
          <ac:chgData name="Yanan" userId="a199dd68-4b3b-4795-8df9-c2916ec12e18" providerId="ADAL" clId="{D344E3E1-DB8A-4DE1-8466-DBE1532BDA46}" dt="2025-02-23T15:40:33.688" v="57" actId="478"/>
          <ac:spMkLst>
            <pc:docMk/>
            <pc:sldMk cId="1231154982" sldId="338"/>
            <ac:spMk id="3" creationId="{00000000-0000-0000-0000-000000000000}"/>
          </ac:spMkLst>
        </pc:spChg>
        <pc:spChg chg="del">
          <ac:chgData name="Yanan" userId="a199dd68-4b3b-4795-8df9-c2916ec12e18" providerId="ADAL" clId="{D344E3E1-DB8A-4DE1-8466-DBE1532BDA46}" dt="2025-02-23T15:40:33.688" v="57" actId="478"/>
          <ac:spMkLst>
            <pc:docMk/>
            <pc:sldMk cId="1231154982" sldId="338"/>
            <ac:spMk id="4" creationId="{00000000-0000-0000-0000-000000000000}"/>
          </ac:spMkLst>
        </pc:spChg>
        <pc:spChg chg="add mod">
          <ac:chgData name="Yanan" userId="a199dd68-4b3b-4795-8df9-c2916ec12e18" providerId="ADAL" clId="{D344E3E1-DB8A-4DE1-8466-DBE1532BDA46}" dt="2025-02-23T15:43:31.459" v="97"/>
          <ac:spMkLst>
            <pc:docMk/>
            <pc:sldMk cId="1231154982" sldId="338"/>
            <ac:spMk id="6" creationId="{F88C41EC-4313-4756-A87E-1B99D55EC7CA}"/>
          </ac:spMkLst>
        </pc:spChg>
        <pc:spChg chg="mod">
          <ac:chgData name="Yanan" userId="a199dd68-4b3b-4795-8df9-c2916ec12e18" providerId="ADAL" clId="{D344E3E1-DB8A-4DE1-8466-DBE1532BDA46}" dt="2025-02-23T15:56:09.018" v="837" actId="113"/>
          <ac:spMkLst>
            <pc:docMk/>
            <pc:sldMk cId="1231154982" sldId="338"/>
            <ac:spMk id="12292" creationId="{00000000-0000-0000-0000-000000000000}"/>
          </ac:spMkLst>
        </pc:spChg>
      </pc:sldChg>
      <pc:sldChg chg="addSp delSp modSp mod modClrScheme chgLayout">
        <pc:chgData name="Yanan" userId="a199dd68-4b3b-4795-8df9-c2916ec12e18" providerId="ADAL" clId="{D344E3E1-DB8A-4DE1-8466-DBE1532BDA46}" dt="2025-02-23T15:52:29.784" v="597" actId="1076"/>
        <pc:sldMkLst>
          <pc:docMk/>
          <pc:sldMk cId="2879159428" sldId="339"/>
        </pc:sldMkLst>
        <pc:spChg chg="del mod ord">
          <ac:chgData name="Yanan" userId="a199dd68-4b3b-4795-8df9-c2916ec12e18" providerId="ADAL" clId="{D344E3E1-DB8A-4DE1-8466-DBE1532BDA46}" dt="2025-02-23T15:43:12.163" v="87" actId="478"/>
          <ac:spMkLst>
            <pc:docMk/>
            <pc:sldMk cId="2879159428" sldId="339"/>
            <ac:spMk id="2" creationId="{00000000-0000-0000-0000-000000000000}"/>
          </ac:spMkLst>
        </pc:spChg>
        <pc:spChg chg="del">
          <ac:chgData name="Yanan" userId="a199dd68-4b3b-4795-8df9-c2916ec12e18" providerId="ADAL" clId="{D344E3E1-DB8A-4DE1-8466-DBE1532BDA46}" dt="2025-02-23T15:40:31.478" v="55" actId="478"/>
          <ac:spMkLst>
            <pc:docMk/>
            <pc:sldMk cId="2879159428" sldId="339"/>
            <ac:spMk id="3" creationId="{00000000-0000-0000-0000-000000000000}"/>
          </ac:spMkLst>
        </pc:spChg>
        <pc:spChg chg="del">
          <ac:chgData name="Yanan" userId="a199dd68-4b3b-4795-8df9-c2916ec12e18" providerId="ADAL" clId="{D344E3E1-DB8A-4DE1-8466-DBE1532BDA46}" dt="2025-02-23T15:40:31.478" v="55" actId="478"/>
          <ac:spMkLst>
            <pc:docMk/>
            <pc:sldMk cId="2879159428" sldId="339"/>
            <ac:spMk id="4" creationId="{00000000-0000-0000-0000-000000000000}"/>
          </ac:spMkLst>
        </pc:spChg>
        <pc:spChg chg="add mod">
          <ac:chgData name="Yanan" userId="a199dd68-4b3b-4795-8df9-c2916ec12e18" providerId="ADAL" clId="{D344E3E1-DB8A-4DE1-8466-DBE1532BDA46}" dt="2025-02-23T15:43:34.230" v="99"/>
          <ac:spMkLst>
            <pc:docMk/>
            <pc:sldMk cId="2879159428" sldId="339"/>
            <ac:spMk id="6" creationId="{E3D13AEA-42B0-436E-BBB0-E3E04A36CD61}"/>
          </ac:spMkLst>
        </pc:spChg>
        <pc:spChg chg="mod">
          <ac:chgData name="Yanan" userId="a199dd68-4b3b-4795-8df9-c2916ec12e18" providerId="ADAL" clId="{D344E3E1-DB8A-4DE1-8466-DBE1532BDA46}" dt="2025-02-23T15:52:22.915" v="595" actId="113"/>
          <ac:spMkLst>
            <pc:docMk/>
            <pc:sldMk cId="2879159428" sldId="339"/>
            <ac:spMk id="12292" creationId="{00000000-0000-0000-0000-000000000000}"/>
          </ac:spMkLst>
        </pc:spChg>
        <pc:picChg chg="mod">
          <ac:chgData name="Yanan" userId="a199dd68-4b3b-4795-8df9-c2916ec12e18" providerId="ADAL" clId="{D344E3E1-DB8A-4DE1-8466-DBE1532BDA46}" dt="2025-02-23T15:52:27.713" v="596" actId="1076"/>
          <ac:picMkLst>
            <pc:docMk/>
            <pc:sldMk cId="2879159428" sldId="339"/>
            <ac:picMk id="7" creationId="{00000000-0000-0000-0000-000000000000}"/>
          </ac:picMkLst>
        </pc:picChg>
        <pc:picChg chg="mod">
          <ac:chgData name="Yanan" userId="a199dd68-4b3b-4795-8df9-c2916ec12e18" providerId="ADAL" clId="{D344E3E1-DB8A-4DE1-8466-DBE1532BDA46}" dt="2025-02-23T15:52:29.784" v="597" actId="1076"/>
          <ac:picMkLst>
            <pc:docMk/>
            <pc:sldMk cId="2879159428" sldId="339"/>
            <ac:picMk id="9" creationId="{00000000-0000-0000-0000-000000000000}"/>
          </ac:picMkLst>
        </pc:picChg>
      </pc:sldChg>
      <pc:sldChg chg="addSp delSp modSp mod modClrScheme chgLayout">
        <pc:chgData name="Yanan" userId="a199dd68-4b3b-4795-8df9-c2916ec12e18" providerId="ADAL" clId="{D344E3E1-DB8A-4DE1-8466-DBE1532BDA46}" dt="2025-02-23T15:52:15.112" v="586" actId="1076"/>
        <pc:sldMkLst>
          <pc:docMk/>
          <pc:sldMk cId="2656958266" sldId="340"/>
        </pc:sldMkLst>
        <pc:spChg chg="del mod ord">
          <ac:chgData name="Yanan" userId="a199dd68-4b3b-4795-8df9-c2916ec12e18" providerId="ADAL" clId="{D344E3E1-DB8A-4DE1-8466-DBE1532BDA46}" dt="2025-02-23T15:43:10.603" v="86" actId="478"/>
          <ac:spMkLst>
            <pc:docMk/>
            <pc:sldMk cId="2656958266" sldId="340"/>
            <ac:spMk id="2" creationId="{00000000-0000-0000-0000-000000000000}"/>
          </ac:spMkLst>
        </pc:spChg>
        <pc:spChg chg="del">
          <ac:chgData name="Yanan" userId="a199dd68-4b3b-4795-8df9-c2916ec12e18" providerId="ADAL" clId="{D344E3E1-DB8A-4DE1-8466-DBE1532BDA46}" dt="2025-02-23T15:40:32.659" v="56" actId="478"/>
          <ac:spMkLst>
            <pc:docMk/>
            <pc:sldMk cId="2656958266" sldId="340"/>
            <ac:spMk id="3" creationId="{00000000-0000-0000-0000-000000000000}"/>
          </ac:spMkLst>
        </pc:spChg>
        <pc:spChg chg="del">
          <ac:chgData name="Yanan" userId="a199dd68-4b3b-4795-8df9-c2916ec12e18" providerId="ADAL" clId="{D344E3E1-DB8A-4DE1-8466-DBE1532BDA46}" dt="2025-02-23T15:40:32.659" v="56" actId="478"/>
          <ac:spMkLst>
            <pc:docMk/>
            <pc:sldMk cId="2656958266" sldId="340"/>
            <ac:spMk id="4" creationId="{00000000-0000-0000-0000-000000000000}"/>
          </ac:spMkLst>
        </pc:spChg>
        <pc:spChg chg="add mod">
          <ac:chgData name="Yanan" userId="a199dd68-4b3b-4795-8df9-c2916ec12e18" providerId="ADAL" clId="{D344E3E1-DB8A-4DE1-8466-DBE1532BDA46}" dt="2025-02-23T15:43:32.930" v="98"/>
          <ac:spMkLst>
            <pc:docMk/>
            <pc:sldMk cId="2656958266" sldId="340"/>
            <ac:spMk id="7" creationId="{F047B31B-568A-4CEB-9606-3C9872E445C1}"/>
          </ac:spMkLst>
        </pc:spChg>
        <pc:spChg chg="mod">
          <ac:chgData name="Yanan" userId="a199dd68-4b3b-4795-8df9-c2916ec12e18" providerId="ADAL" clId="{D344E3E1-DB8A-4DE1-8466-DBE1532BDA46}" dt="2025-02-23T15:51:40.626" v="576" actId="113"/>
          <ac:spMkLst>
            <pc:docMk/>
            <pc:sldMk cId="2656958266" sldId="340"/>
            <ac:spMk id="12292" creationId="{00000000-0000-0000-0000-000000000000}"/>
          </ac:spMkLst>
        </pc:spChg>
        <pc:picChg chg="mod">
          <ac:chgData name="Yanan" userId="a199dd68-4b3b-4795-8df9-c2916ec12e18" providerId="ADAL" clId="{D344E3E1-DB8A-4DE1-8466-DBE1532BDA46}" dt="2025-02-23T15:52:15.112" v="586" actId="1076"/>
          <ac:picMkLst>
            <pc:docMk/>
            <pc:sldMk cId="2656958266" sldId="340"/>
            <ac:picMk id="5" creationId="{00000000-0000-0000-0000-000000000000}"/>
          </ac:picMkLst>
        </pc:picChg>
      </pc:sldChg>
      <pc:sldChg chg="addSp delSp modSp mod modClrScheme chgLayout">
        <pc:chgData name="Yanan" userId="a199dd68-4b3b-4795-8df9-c2916ec12e18" providerId="ADAL" clId="{D344E3E1-DB8A-4DE1-8466-DBE1532BDA46}" dt="2025-02-23T15:52:46.177" v="618" actId="1076"/>
        <pc:sldMkLst>
          <pc:docMk/>
          <pc:sldMk cId="2460333142" sldId="341"/>
        </pc:sldMkLst>
        <pc:spChg chg="del mod ord">
          <ac:chgData name="Yanan" userId="a199dd68-4b3b-4795-8df9-c2916ec12e18" providerId="ADAL" clId="{D344E3E1-DB8A-4DE1-8466-DBE1532BDA46}" dt="2025-02-23T15:43:13.295" v="88" actId="478"/>
          <ac:spMkLst>
            <pc:docMk/>
            <pc:sldMk cId="2460333142" sldId="341"/>
            <ac:spMk id="2" creationId="{00000000-0000-0000-0000-000000000000}"/>
          </ac:spMkLst>
        </pc:spChg>
        <pc:spChg chg="del">
          <ac:chgData name="Yanan" userId="a199dd68-4b3b-4795-8df9-c2916ec12e18" providerId="ADAL" clId="{D344E3E1-DB8A-4DE1-8466-DBE1532BDA46}" dt="2025-02-23T15:40:30.165" v="54" actId="478"/>
          <ac:spMkLst>
            <pc:docMk/>
            <pc:sldMk cId="2460333142" sldId="341"/>
            <ac:spMk id="3" creationId="{00000000-0000-0000-0000-000000000000}"/>
          </ac:spMkLst>
        </pc:spChg>
        <pc:spChg chg="del">
          <ac:chgData name="Yanan" userId="a199dd68-4b3b-4795-8df9-c2916ec12e18" providerId="ADAL" clId="{D344E3E1-DB8A-4DE1-8466-DBE1532BDA46}" dt="2025-02-23T15:40:30.165" v="54" actId="478"/>
          <ac:spMkLst>
            <pc:docMk/>
            <pc:sldMk cId="2460333142" sldId="341"/>
            <ac:spMk id="4" creationId="{00000000-0000-0000-0000-000000000000}"/>
          </ac:spMkLst>
        </pc:spChg>
        <pc:spChg chg="add mod">
          <ac:chgData name="Yanan" userId="a199dd68-4b3b-4795-8df9-c2916ec12e18" providerId="ADAL" clId="{D344E3E1-DB8A-4DE1-8466-DBE1532BDA46}" dt="2025-02-23T15:43:35.714" v="100"/>
          <ac:spMkLst>
            <pc:docMk/>
            <pc:sldMk cId="2460333142" sldId="341"/>
            <ac:spMk id="7" creationId="{5DC8A5B1-B5EE-4D4A-B66B-04151E2A09D6}"/>
          </ac:spMkLst>
        </pc:spChg>
        <pc:spChg chg="mod">
          <ac:chgData name="Yanan" userId="a199dd68-4b3b-4795-8df9-c2916ec12e18" providerId="ADAL" clId="{D344E3E1-DB8A-4DE1-8466-DBE1532BDA46}" dt="2025-02-23T15:52:44.308" v="617" actId="164"/>
          <ac:spMkLst>
            <pc:docMk/>
            <pc:sldMk cId="2460333142" sldId="341"/>
            <ac:spMk id="10" creationId="{00000000-0000-0000-0000-000000000000}"/>
          </ac:spMkLst>
        </pc:spChg>
        <pc:spChg chg="mod">
          <ac:chgData name="Yanan" userId="a199dd68-4b3b-4795-8df9-c2916ec12e18" providerId="ADAL" clId="{D344E3E1-DB8A-4DE1-8466-DBE1532BDA46}" dt="2025-02-23T15:52:44.308" v="617" actId="164"/>
          <ac:spMkLst>
            <pc:docMk/>
            <pc:sldMk cId="2460333142" sldId="341"/>
            <ac:spMk id="13" creationId="{00000000-0000-0000-0000-000000000000}"/>
          </ac:spMkLst>
        </pc:spChg>
        <pc:spChg chg="mod">
          <ac:chgData name="Yanan" userId="a199dd68-4b3b-4795-8df9-c2916ec12e18" providerId="ADAL" clId="{D344E3E1-DB8A-4DE1-8466-DBE1532BDA46}" dt="2025-02-23T15:52:39.259" v="616" actId="1038"/>
          <ac:spMkLst>
            <pc:docMk/>
            <pc:sldMk cId="2460333142" sldId="341"/>
            <ac:spMk id="12292" creationId="{00000000-0000-0000-0000-000000000000}"/>
          </ac:spMkLst>
        </pc:spChg>
        <pc:grpChg chg="add mod">
          <ac:chgData name="Yanan" userId="a199dd68-4b3b-4795-8df9-c2916ec12e18" providerId="ADAL" clId="{D344E3E1-DB8A-4DE1-8466-DBE1532BDA46}" dt="2025-02-23T15:52:46.177" v="618" actId="1076"/>
          <ac:grpSpMkLst>
            <pc:docMk/>
            <pc:sldMk cId="2460333142" sldId="341"/>
            <ac:grpSpMk id="9" creationId="{5A1F5415-C907-4679-A2E3-6F84B4FF4C86}"/>
          </ac:grpSpMkLst>
        </pc:grpChg>
        <pc:picChg chg="mod">
          <ac:chgData name="Yanan" userId="a199dd68-4b3b-4795-8df9-c2916ec12e18" providerId="ADAL" clId="{D344E3E1-DB8A-4DE1-8466-DBE1532BDA46}" dt="2025-02-23T15:52:44.308" v="617" actId="164"/>
          <ac:picMkLst>
            <pc:docMk/>
            <pc:sldMk cId="2460333142" sldId="341"/>
            <ac:picMk id="5" creationId="{00000000-0000-0000-0000-000000000000}"/>
          </ac:picMkLst>
        </pc:picChg>
        <pc:cxnChg chg="mod">
          <ac:chgData name="Yanan" userId="a199dd68-4b3b-4795-8df9-c2916ec12e18" providerId="ADAL" clId="{D344E3E1-DB8A-4DE1-8466-DBE1532BDA46}" dt="2025-02-23T15:52:44.308" v="617" actId="164"/>
          <ac:cxnSpMkLst>
            <pc:docMk/>
            <pc:sldMk cId="2460333142" sldId="341"/>
            <ac:cxnSpMk id="8" creationId="{00000000-0000-0000-0000-000000000000}"/>
          </ac:cxnSpMkLst>
        </pc:cxnChg>
        <pc:cxnChg chg="mod">
          <ac:chgData name="Yanan" userId="a199dd68-4b3b-4795-8df9-c2916ec12e18" providerId="ADAL" clId="{D344E3E1-DB8A-4DE1-8466-DBE1532BDA46}" dt="2025-02-23T15:52:44.308" v="617" actId="164"/>
          <ac:cxnSpMkLst>
            <pc:docMk/>
            <pc:sldMk cId="2460333142" sldId="341"/>
            <ac:cxnSpMk id="12" creationId="{00000000-0000-0000-0000-000000000000}"/>
          </ac:cxnSpMkLst>
        </pc:cxnChg>
      </pc:sldChg>
      <pc:sldChg chg="addSp delSp modSp mod modClrScheme chgLayout">
        <pc:chgData name="Yanan" userId="a199dd68-4b3b-4795-8df9-c2916ec12e18" providerId="ADAL" clId="{D344E3E1-DB8A-4DE1-8466-DBE1532BDA46}" dt="2025-02-23T15:53:04.456" v="651" actId="1076"/>
        <pc:sldMkLst>
          <pc:docMk/>
          <pc:sldMk cId="1163664500" sldId="342"/>
        </pc:sldMkLst>
        <pc:spChg chg="del mod ord">
          <ac:chgData name="Yanan" userId="a199dd68-4b3b-4795-8df9-c2916ec12e18" providerId="ADAL" clId="{D344E3E1-DB8A-4DE1-8466-DBE1532BDA46}" dt="2025-02-23T15:43:14.292" v="89" actId="478"/>
          <ac:spMkLst>
            <pc:docMk/>
            <pc:sldMk cId="1163664500" sldId="342"/>
            <ac:spMk id="2" creationId="{00000000-0000-0000-0000-000000000000}"/>
          </ac:spMkLst>
        </pc:spChg>
        <pc:spChg chg="del">
          <ac:chgData name="Yanan" userId="a199dd68-4b3b-4795-8df9-c2916ec12e18" providerId="ADAL" clId="{D344E3E1-DB8A-4DE1-8466-DBE1532BDA46}" dt="2025-02-23T15:40:29.059" v="53" actId="478"/>
          <ac:spMkLst>
            <pc:docMk/>
            <pc:sldMk cId="1163664500" sldId="342"/>
            <ac:spMk id="3" creationId="{00000000-0000-0000-0000-000000000000}"/>
          </ac:spMkLst>
        </pc:spChg>
        <pc:spChg chg="del">
          <ac:chgData name="Yanan" userId="a199dd68-4b3b-4795-8df9-c2916ec12e18" providerId="ADAL" clId="{D344E3E1-DB8A-4DE1-8466-DBE1532BDA46}" dt="2025-02-23T15:40:29.059" v="53" actId="478"/>
          <ac:spMkLst>
            <pc:docMk/>
            <pc:sldMk cId="1163664500" sldId="342"/>
            <ac:spMk id="4" creationId="{00000000-0000-0000-0000-000000000000}"/>
          </ac:spMkLst>
        </pc:spChg>
        <pc:spChg chg="add mod">
          <ac:chgData name="Yanan" userId="a199dd68-4b3b-4795-8df9-c2916ec12e18" providerId="ADAL" clId="{D344E3E1-DB8A-4DE1-8466-DBE1532BDA46}" dt="2025-02-23T15:43:37.548" v="101"/>
          <ac:spMkLst>
            <pc:docMk/>
            <pc:sldMk cId="1163664500" sldId="342"/>
            <ac:spMk id="7" creationId="{C10457EF-D8BB-42E9-A3C8-7AB86607B6C7}"/>
          </ac:spMkLst>
        </pc:spChg>
        <pc:spChg chg="mod">
          <ac:chgData name="Yanan" userId="a199dd68-4b3b-4795-8df9-c2916ec12e18" providerId="ADAL" clId="{D344E3E1-DB8A-4DE1-8466-DBE1532BDA46}" dt="2025-02-23T15:53:02.950" v="650" actId="164"/>
          <ac:spMkLst>
            <pc:docMk/>
            <pc:sldMk cId="1163664500" sldId="342"/>
            <ac:spMk id="10" creationId="{00000000-0000-0000-0000-000000000000}"/>
          </ac:spMkLst>
        </pc:spChg>
        <pc:spChg chg="mod">
          <ac:chgData name="Yanan" userId="a199dd68-4b3b-4795-8df9-c2916ec12e18" providerId="ADAL" clId="{D344E3E1-DB8A-4DE1-8466-DBE1532BDA46}" dt="2025-02-23T15:53:02.950" v="650" actId="164"/>
          <ac:spMkLst>
            <pc:docMk/>
            <pc:sldMk cId="1163664500" sldId="342"/>
            <ac:spMk id="13" creationId="{00000000-0000-0000-0000-000000000000}"/>
          </ac:spMkLst>
        </pc:spChg>
        <pc:spChg chg="mod">
          <ac:chgData name="Yanan" userId="a199dd68-4b3b-4795-8df9-c2916ec12e18" providerId="ADAL" clId="{D344E3E1-DB8A-4DE1-8466-DBE1532BDA46}" dt="2025-02-23T15:52:59.358" v="649" actId="20577"/>
          <ac:spMkLst>
            <pc:docMk/>
            <pc:sldMk cId="1163664500" sldId="342"/>
            <ac:spMk id="12292" creationId="{00000000-0000-0000-0000-000000000000}"/>
          </ac:spMkLst>
        </pc:spChg>
        <pc:grpChg chg="add mod">
          <ac:chgData name="Yanan" userId="a199dd68-4b3b-4795-8df9-c2916ec12e18" providerId="ADAL" clId="{D344E3E1-DB8A-4DE1-8466-DBE1532BDA46}" dt="2025-02-23T15:53:04.456" v="651" actId="1076"/>
          <ac:grpSpMkLst>
            <pc:docMk/>
            <pc:sldMk cId="1163664500" sldId="342"/>
            <ac:grpSpMk id="9" creationId="{13EFCEC7-B651-42A6-807B-29BDFA696046}"/>
          </ac:grpSpMkLst>
        </pc:grpChg>
        <pc:picChg chg="mod">
          <ac:chgData name="Yanan" userId="a199dd68-4b3b-4795-8df9-c2916ec12e18" providerId="ADAL" clId="{D344E3E1-DB8A-4DE1-8466-DBE1532BDA46}" dt="2025-02-23T15:53:02.950" v="650" actId="164"/>
          <ac:picMkLst>
            <pc:docMk/>
            <pc:sldMk cId="1163664500" sldId="342"/>
            <ac:picMk id="6" creationId="{00000000-0000-0000-0000-000000000000}"/>
          </ac:picMkLst>
        </pc:picChg>
        <pc:cxnChg chg="mod">
          <ac:chgData name="Yanan" userId="a199dd68-4b3b-4795-8df9-c2916ec12e18" providerId="ADAL" clId="{D344E3E1-DB8A-4DE1-8466-DBE1532BDA46}" dt="2025-02-23T15:53:02.950" v="650" actId="164"/>
          <ac:cxnSpMkLst>
            <pc:docMk/>
            <pc:sldMk cId="1163664500" sldId="342"/>
            <ac:cxnSpMk id="8" creationId="{00000000-0000-0000-0000-000000000000}"/>
          </ac:cxnSpMkLst>
        </pc:cxnChg>
        <pc:cxnChg chg="mod">
          <ac:chgData name="Yanan" userId="a199dd68-4b3b-4795-8df9-c2916ec12e18" providerId="ADAL" clId="{D344E3E1-DB8A-4DE1-8466-DBE1532BDA46}" dt="2025-02-23T15:53:02.950" v="650" actId="164"/>
          <ac:cxnSpMkLst>
            <pc:docMk/>
            <pc:sldMk cId="1163664500" sldId="342"/>
            <ac:cxnSpMk id="12" creationId="{00000000-0000-0000-0000-000000000000}"/>
          </ac:cxnSpMkLst>
        </pc:cxnChg>
      </pc:sldChg>
      <pc:sldChg chg="addSp delSp modSp mod modClrScheme chgLayout">
        <pc:chgData name="Yanan" userId="a199dd68-4b3b-4795-8df9-c2916ec12e18" providerId="ADAL" clId="{D344E3E1-DB8A-4DE1-8466-DBE1532BDA46}" dt="2025-02-23T15:53:28.665" v="668" actId="1076"/>
        <pc:sldMkLst>
          <pc:docMk/>
          <pc:sldMk cId="2345366989" sldId="343"/>
        </pc:sldMkLst>
        <pc:spChg chg="del mod ord">
          <ac:chgData name="Yanan" userId="a199dd68-4b3b-4795-8df9-c2916ec12e18" providerId="ADAL" clId="{D344E3E1-DB8A-4DE1-8466-DBE1532BDA46}" dt="2025-02-23T15:43:15.358" v="90" actId="478"/>
          <ac:spMkLst>
            <pc:docMk/>
            <pc:sldMk cId="2345366989" sldId="343"/>
            <ac:spMk id="2" creationId="{00000000-0000-0000-0000-000000000000}"/>
          </ac:spMkLst>
        </pc:spChg>
        <pc:spChg chg="del">
          <ac:chgData name="Yanan" userId="a199dd68-4b3b-4795-8df9-c2916ec12e18" providerId="ADAL" clId="{D344E3E1-DB8A-4DE1-8466-DBE1532BDA46}" dt="2025-02-23T15:40:27.855" v="52" actId="478"/>
          <ac:spMkLst>
            <pc:docMk/>
            <pc:sldMk cId="2345366989" sldId="343"/>
            <ac:spMk id="3" creationId="{00000000-0000-0000-0000-000000000000}"/>
          </ac:spMkLst>
        </pc:spChg>
        <pc:spChg chg="del">
          <ac:chgData name="Yanan" userId="a199dd68-4b3b-4795-8df9-c2916ec12e18" providerId="ADAL" clId="{D344E3E1-DB8A-4DE1-8466-DBE1532BDA46}" dt="2025-02-23T15:40:27.855" v="52" actId="478"/>
          <ac:spMkLst>
            <pc:docMk/>
            <pc:sldMk cId="2345366989" sldId="343"/>
            <ac:spMk id="4" creationId="{00000000-0000-0000-0000-000000000000}"/>
          </ac:spMkLst>
        </pc:spChg>
        <pc:spChg chg="add mod">
          <ac:chgData name="Yanan" userId="a199dd68-4b3b-4795-8df9-c2916ec12e18" providerId="ADAL" clId="{D344E3E1-DB8A-4DE1-8466-DBE1532BDA46}" dt="2025-02-23T15:43:39.040" v="102"/>
          <ac:spMkLst>
            <pc:docMk/>
            <pc:sldMk cId="2345366989" sldId="343"/>
            <ac:spMk id="7" creationId="{84CE9A92-30D5-434F-A1DE-C1179DCD42E0}"/>
          </ac:spMkLst>
        </pc:spChg>
        <pc:spChg chg="mod">
          <ac:chgData name="Yanan" userId="a199dd68-4b3b-4795-8df9-c2916ec12e18" providerId="ADAL" clId="{D344E3E1-DB8A-4DE1-8466-DBE1532BDA46}" dt="2025-02-23T15:53:24.010" v="665" actId="164"/>
          <ac:spMkLst>
            <pc:docMk/>
            <pc:sldMk cId="2345366989" sldId="343"/>
            <ac:spMk id="10" creationId="{00000000-0000-0000-0000-000000000000}"/>
          </ac:spMkLst>
        </pc:spChg>
        <pc:spChg chg="mod">
          <ac:chgData name="Yanan" userId="a199dd68-4b3b-4795-8df9-c2916ec12e18" providerId="ADAL" clId="{D344E3E1-DB8A-4DE1-8466-DBE1532BDA46}" dt="2025-02-23T15:53:24.010" v="665" actId="164"/>
          <ac:spMkLst>
            <pc:docMk/>
            <pc:sldMk cId="2345366989" sldId="343"/>
            <ac:spMk id="13" creationId="{00000000-0000-0000-0000-000000000000}"/>
          </ac:spMkLst>
        </pc:spChg>
        <pc:spChg chg="mod">
          <ac:chgData name="Yanan" userId="a199dd68-4b3b-4795-8df9-c2916ec12e18" providerId="ADAL" clId="{D344E3E1-DB8A-4DE1-8466-DBE1532BDA46}" dt="2025-02-23T15:53:20.926" v="664" actId="20577"/>
          <ac:spMkLst>
            <pc:docMk/>
            <pc:sldMk cId="2345366989" sldId="343"/>
            <ac:spMk id="12292" creationId="{00000000-0000-0000-0000-000000000000}"/>
          </ac:spMkLst>
        </pc:spChg>
        <pc:grpChg chg="add mod">
          <ac:chgData name="Yanan" userId="a199dd68-4b3b-4795-8df9-c2916ec12e18" providerId="ADAL" clId="{D344E3E1-DB8A-4DE1-8466-DBE1532BDA46}" dt="2025-02-23T15:53:28.665" v="668" actId="1076"/>
          <ac:grpSpMkLst>
            <pc:docMk/>
            <pc:sldMk cId="2345366989" sldId="343"/>
            <ac:grpSpMk id="9" creationId="{E07D2073-4C52-4807-8804-FB6ACF576B44}"/>
          </ac:grpSpMkLst>
        </pc:grpChg>
        <pc:picChg chg="mod">
          <ac:chgData name="Yanan" userId="a199dd68-4b3b-4795-8df9-c2916ec12e18" providerId="ADAL" clId="{D344E3E1-DB8A-4DE1-8466-DBE1532BDA46}" dt="2025-02-23T15:53:24.010" v="665" actId="164"/>
          <ac:picMkLst>
            <pc:docMk/>
            <pc:sldMk cId="2345366989" sldId="343"/>
            <ac:picMk id="5" creationId="{00000000-0000-0000-0000-000000000000}"/>
          </ac:picMkLst>
        </pc:picChg>
        <pc:cxnChg chg="mod">
          <ac:chgData name="Yanan" userId="a199dd68-4b3b-4795-8df9-c2916ec12e18" providerId="ADAL" clId="{D344E3E1-DB8A-4DE1-8466-DBE1532BDA46}" dt="2025-02-23T15:53:24.010" v="665" actId="164"/>
          <ac:cxnSpMkLst>
            <pc:docMk/>
            <pc:sldMk cId="2345366989" sldId="343"/>
            <ac:cxnSpMk id="8" creationId="{00000000-0000-0000-0000-000000000000}"/>
          </ac:cxnSpMkLst>
        </pc:cxnChg>
        <pc:cxnChg chg="mod">
          <ac:chgData name="Yanan" userId="a199dd68-4b3b-4795-8df9-c2916ec12e18" providerId="ADAL" clId="{D344E3E1-DB8A-4DE1-8466-DBE1532BDA46}" dt="2025-02-23T15:53:24.010" v="665" actId="164"/>
          <ac:cxnSpMkLst>
            <pc:docMk/>
            <pc:sldMk cId="2345366989" sldId="343"/>
            <ac:cxnSpMk id="12" creationId="{00000000-0000-0000-0000-000000000000}"/>
          </ac:cxnSpMkLst>
        </pc:cxnChg>
      </pc:sldChg>
      <pc:sldChg chg="addSp delSp modSp mod modClrScheme chgLayout">
        <pc:chgData name="Yanan" userId="a199dd68-4b3b-4795-8df9-c2916ec12e18" providerId="ADAL" clId="{D344E3E1-DB8A-4DE1-8466-DBE1532BDA46}" dt="2025-02-23T15:53:45.385" v="692" actId="1076"/>
        <pc:sldMkLst>
          <pc:docMk/>
          <pc:sldMk cId="528503146" sldId="344"/>
        </pc:sldMkLst>
        <pc:spChg chg="del mod ord">
          <ac:chgData name="Yanan" userId="a199dd68-4b3b-4795-8df9-c2916ec12e18" providerId="ADAL" clId="{D344E3E1-DB8A-4DE1-8466-DBE1532BDA46}" dt="2025-02-23T15:43:16.331" v="91" actId="478"/>
          <ac:spMkLst>
            <pc:docMk/>
            <pc:sldMk cId="528503146" sldId="344"/>
            <ac:spMk id="2" creationId="{00000000-0000-0000-0000-000000000000}"/>
          </ac:spMkLst>
        </pc:spChg>
        <pc:spChg chg="del">
          <ac:chgData name="Yanan" userId="a199dd68-4b3b-4795-8df9-c2916ec12e18" providerId="ADAL" clId="{D344E3E1-DB8A-4DE1-8466-DBE1532BDA46}" dt="2025-02-23T15:40:26.600" v="51" actId="478"/>
          <ac:spMkLst>
            <pc:docMk/>
            <pc:sldMk cId="528503146" sldId="344"/>
            <ac:spMk id="3" creationId="{00000000-0000-0000-0000-000000000000}"/>
          </ac:spMkLst>
        </pc:spChg>
        <pc:spChg chg="del">
          <ac:chgData name="Yanan" userId="a199dd68-4b3b-4795-8df9-c2916ec12e18" providerId="ADAL" clId="{D344E3E1-DB8A-4DE1-8466-DBE1532BDA46}" dt="2025-02-23T15:40:26.600" v="51" actId="478"/>
          <ac:spMkLst>
            <pc:docMk/>
            <pc:sldMk cId="528503146" sldId="344"/>
            <ac:spMk id="4" creationId="{00000000-0000-0000-0000-000000000000}"/>
          </ac:spMkLst>
        </pc:spChg>
        <pc:spChg chg="add mod">
          <ac:chgData name="Yanan" userId="a199dd68-4b3b-4795-8df9-c2916ec12e18" providerId="ADAL" clId="{D344E3E1-DB8A-4DE1-8466-DBE1532BDA46}" dt="2025-02-23T15:43:40.514" v="103"/>
          <ac:spMkLst>
            <pc:docMk/>
            <pc:sldMk cId="528503146" sldId="344"/>
            <ac:spMk id="7" creationId="{4D80A0D1-2E18-4256-837C-E9ED274C281C}"/>
          </ac:spMkLst>
        </pc:spChg>
        <pc:spChg chg="mod">
          <ac:chgData name="Yanan" userId="a199dd68-4b3b-4795-8df9-c2916ec12e18" providerId="ADAL" clId="{D344E3E1-DB8A-4DE1-8466-DBE1532BDA46}" dt="2025-02-23T15:53:40.918" v="689" actId="164"/>
          <ac:spMkLst>
            <pc:docMk/>
            <pc:sldMk cId="528503146" sldId="344"/>
            <ac:spMk id="10" creationId="{00000000-0000-0000-0000-000000000000}"/>
          </ac:spMkLst>
        </pc:spChg>
        <pc:spChg chg="mod">
          <ac:chgData name="Yanan" userId="a199dd68-4b3b-4795-8df9-c2916ec12e18" providerId="ADAL" clId="{D344E3E1-DB8A-4DE1-8466-DBE1532BDA46}" dt="2025-02-23T15:53:40.918" v="689" actId="164"/>
          <ac:spMkLst>
            <pc:docMk/>
            <pc:sldMk cId="528503146" sldId="344"/>
            <ac:spMk id="13" creationId="{00000000-0000-0000-0000-000000000000}"/>
          </ac:spMkLst>
        </pc:spChg>
        <pc:spChg chg="mod">
          <ac:chgData name="Yanan" userId="a199dd68-4b3b-4795-8df9-c2916ec12e18" providerId="ADAL" clId="{D344E3E1-DB8A-4DE1-8466-DBE1532BDA46}" dt="2025-02-23T15:53:36.227" v="688" actId="113"/>
          <ac:spMkLst>
            <pc:docMk/>
            <pc:sldMk cId="528503146" sldId="344"/>
            <ac:spMk id="12292" creationId="{00000000-0000-0000-0000-000000000000}"/>
          </ac:spMkLst>
        </pc:spChg>
        <pc:grpChg chg="add mod">
          <ac:chgData name="Yanan" userId="a199dd68-4b3b-4795-8df9-c2916ec12e18" providerId="ADAL" clId="{D344E3E1-DB8A-4DE1-8466-DBE1532BDA46}" dt="2025-02-23T15:53:45.385" v="692" actId="1076"/>
          <ac:grpSpMkLst>
            <pc:docMk/>
            <pc:sldMk cId="528503146" sldId="344"/>
            <ac:grpSpMk id="9" creationId="{F66AE804-D0F2-4EC8-B84E-F99F49628B92}"/>
          </ac:grpSpMkLst>
        </pc:grpChg>
        <pc:picChg chg="mod">
          <ac:chgData name="Yanan" userId="a199dd68-4b3b-4795-8df9-c2916ec12e18" providerId="ADAL" clId="{D344E3E1-DB8A-4DE1-8466-DBE1532BDA46}" dt="2025-02-23T15:53:40.918" v="689" actId="164"/>
          <ac:picMkLst>
            <pc:docMk/>
            <pc:sldMk cId="528503146" sldId="344"/>
            <ac:picMk id="6" creationId="{00000000-0000-0000-0000-000000000000}"/>
          </ac:picMkLst>
        </pc:picChg>
        <pc:cxnChg chg="mod">
          <ac:chgData name="Yanan" userId="a199dd68-4b3b-4795-8df9-c2916ec12e18" providerId="ADAL" clId="{D344E3E1-DB8A-4DE1-8466-DBE1532BDA46}" dt="2025-02-23T15:53:40.918" v="689" actId="164"/>
          <ac:cxnSpMkLst>
            <pc:docMk/>
            <pc:sldMk cId="528503146" sldId="344"/>
            <ac:cxnSpMk id="8" creationId="{00000000-0000-0000-0000-000000000000}"/>
          </ac:cxnSpMkLst>
        </pc:cxnChg>
        <pc:cxnChg chg="mod">
          <ac:chgData name="Yanan" userId="a199dd68-4b3b-4795-8df9-c2916ec12e18" providerId="ADAL" clId="{D344E3E1-DB8A-4DE1-8466-DBE1532BDA46}" dt="2025-02-23T15:53:40.918" v="689" actId="164"/>
          <ac:cxnSpMkLst>
            <pc:docMk/>
            <pc:sldMk cId="528503146" sldId="344"/>
            <ac:cxnSpMk id="12" creationId="{00000000-0000-0000-0000-000000000000}"/>
          </ac:cxnSpMkLst>
        </pc:cxnChg>
      </pc:sldChg>
      <pc:sldChg chg="addSp delSp modSp mod modClrScheme chgLayout">
        <pc:chgData name="Yanan" userId="a199dd68-4b3b-4795-8df9-c2916ec12e18" providerId="ADAL" clId="{D344E3E1-DB8A-4DE1-8466-DBE1532BDA46}" dt="2025-02-23T15:56:25.007" v="841" actId="20577"/>
        <pc:sldMkLst>
          <pc:docMk/>
          <pc:sldMk cId="1712118802" sldId="345"/>
        </pc:sldMkLst>
        <pc:spChg chg="del mod ord">
          <ac:chgData name="Yanan" userId="a199dd68-4b3b-4795-8df9-c2916ec12e18" providerId="ADAL" clId="{D344E3E1-DB8A-4DE1-8466-DBE1532BDA46}" dt="2025-02-23T15:43:17.406" v="92" actId="478"/>
          <ac:spMkLst>
            <pc:docMk/>
            <pc:sldMk cId="1712118802" sldId="345"/>
            <ac:spMk id="2" creationId="{00000000-0000-0000-0000-000000000000}"/>
          </ac:spMkLst>
        </pc:spChg>
        <pc:spChg chg="del">
          <ac:chgData name="Yanan" userId="a199dd68-4b3b-4795-8df9-c2916ec12e18" providerId="ADAL" clId="{D344E3E1-DB8A-4DE1-8466-DBE1532BDA46}" dt="2025-02-23T15:40:25.264" v="50" actId="478"/>
          <ac:spMkLst>
            <pc:docMk/>
            <pc:sldMk cId="1712118802" sldId="345"/>
            <ac:spMk id="3" creationId="{00000000-0000-0000-0000-000000000000}"/>
          </ac:spMkLst>
        </pc:spChg>
        <pc:spChg chg="del">
          <ac:chgData name="Yanan" userId="a199dd68-4b3b-4795-8df9-c2916ec12e18" providerId="ADAL" clId="{D344E3E1-DB8A-4DE1-8466-DBE1532BDA46}" dt="2025-02-23T15:40:25.264" v="50" actId="478"/>
          <ac:spMkLst>
            <pc:docMk/>
            <pc:sldMk cId="1712118802" sldId="345"/>
            <ac:spMk id="4" creationId="{00000000-0000-0000-0000-000000000000}"/>
          </ac:spMkLst>
        </pc:spChg>
        <pc:spChg chg="add mod">
          <ac:chgData name="Yanan" userId="a199dd68-4b3b-4795-8df9-c2916ec12e18" providerId="ADAL" clId="{D344E3E1-DB8A-4DE1-8466-DBE1532BDA46}" dt="2025-02-23T15:43:43.157" v="104"/>
          <ac:spMkLst>
            <pc:docMk/>
            <pc:sldMk cId="1712118802" sldId="345"/>
            <ac:spMk id="6" creationId="{93EE5527-D1F8-4682-8082-F5FABD762983}"/>
          </ac:spMkLst>
        </pc:spChg>
        <pc:spChg chg="mod">
          <ac:chgData name="Yanan" userId="a199dd68-4b3b-4795-8df9-c2916ec12e18" providerId="ADAL" clId="{D344E3E1-DB8A-4DE1-8466-DBE1532BDA46}" dt="2025-02-23T15:54:06.520" v="720" actId="14100"/>
          <ac:spMkLst>
            <pc:docMk/>
            <pc:sldMk cId="1712118802" sldId="345"/>
            <ac:spMk id="10" creationId="{00000000-0000-0000-0000-000000000000}"/>
          </ac:spMkLst>
        </pc:spChg>
        <pc:spChg chg="mod">
          <ac:chgData name="Yanan" userId="a199dd68-4b3b-4795-8df9-c2916ec12e18" providerId="ADAL" clId="{D344E3E1-DB8A-4DE1-8466-DBE1532BDA46}" dt="2025-02-23T15:54:10.297" v="722" actId="14100"/>
          <ac:spMkLst>
            <pc:docMk/>
            <pc:sldMk cId="1712118802" sldId="345"/>
            <ac:spMk id="13" creationId="{00000000-0000-0000-0000-000000000000}"/>
          </ac:spMkLst>
        </pc:spChg>
        <pc:spChg chg="mod">
          <ac:chgData name="Yanan" userId="a199dd68-4b3b-4795-8df9-c2916ec12e18" providerId="ADAL" clId="{D344E3E1-DB8A-4DE1-8466-DBE1532BDA46}" dt="2025-02-23T15:54:07.953" v="721" actId="14100"/>
          <ac:spMkLst>
            <pc:docMk/>
            <pc:sldMk cId="1712118802" sldId="345"/>
            <ac:spMk id="18" creationId="{00000000-0000-0000-0000-000000000000}"/>
          </ac:spMkLst>
        </pc:spChg>
        <pc:spChg chg="mod">
          <ac:chgData name="Yanan" userId="a199dd68-4b3b-4795-8df9-c2916ec12e18" providerId="ADAL" clId="{D344E3E1-DB8A-4DE1-8466-DBE1532BDA46}" dt="2025-02-23T15:56:25.007" v="841" actId="20577"/>
          <ac:spMkLst>
            <pc:docMk/>
            <pc:sldMk cId="1712118802" sldId="345"/>
            <ac:spMk id="12292" creationId="{00000000-0000-0000-0000-000000000000}"/>
          </ac:spMkLst>
        </pc:spChg>
        <pc:grpChg chg="add mod">
          <ac:chgData name="Yanan" userId="a199dd68-4b3b-4795-8df9-c2916ec12e18" providerId="ADAL" clId="{D344E3E1-DB8A-4DE1-8466-DBE1532BDA46}" dt="2025-02-23T15:54:02.825" v="719" actId="1076"/>
          <ac:grpSpMkLst>
            <pc:docMk/>
            <pc:sldMk cId="1712118802" sldId="345"/>
            <ac:grpSpMk id="7" creationId="{5D2C1AD6-2F2F-4C91-88DF-D76E79F3CAF3}"/>
          </ac:grpSpMkLst>
        </pc:grpChg>
        <pc:picChg chg="mod">
          <ac:chgData name="Yanan" userId="a199dd68-4b3b-4795-8df9-c2916ec12e18" providerId="ADAL" clId="{D344E3E1-DB8A-4DE1-8466-DBE1532BDA46}" dt="2025-02-23T15:53:59.542" v="717" actId="164"/>
          <ac:picMkLst>
            <pc:docMk/>
            <pc:sldMk cId="1712118802" sldId="345"/>
            <ac:picMk id="11" creationId="{00000000-0000-0000-0000-000000000000}"/>
          </ac:picMkLst>
        </pc:picChg>
        <pc:cxnChg chg="mod">
          <ac:chgData name="Yanan" userId="a199dd68-4b3b-4795-8df9-c2916ec12e18" providerId="ADAL" clId="{D344E3E1-DB8A-4DE1-8466-DBE1532BDA46}" dt="2025-02-23T15:53:59.542" v="717" actId="164"/>
          <ac:cxnSpMkLst>
            <pc:docMk/>
            <pc:sldMk cId="1712118802" sldId="345"/>
            <ac:cxnSpMk id="8" creationId="{00000000-0000-0000-0000-000000000000}"/>
          </ac:cxnSpMkLst>
        </pc:cxnChg>
        <pc:cxnChg chg="mod">
          <ac:chgData name="Yanan" userId="a199dd68-4b3b-4795-8df9-c2916ec12e18" providerId="ADAL" clId="{D344E3E1-DB8A-4DE1-8466-DBE1532BDA46}" dt="2025-02-23T15:54:10.297" v="722" actId="14100"/>
          <ac:cxnSpMkLst>
            <pc:docMk/>
            <pc:sldMk cId="1712118802" sldId="345"/>
            <ac:cxnSpMk id="12" creationId="{00000000-0000-0000-0000-000000000000}"/>
          </ac:cxnSpMkLst>
        </pc:cxnChg>
        <pc:cxnChg chg="mod">
          <ac:chgData name="Yanan" userId="a199dd68-4b3b-4795-8df9-c2916ec12e18" providerId="ADAL" clId="{D344E3E1-DB8A-4DE1-8466-DBE1532BDA46}" dt="2025-02-23T15:53:59.542" v="717" actId="164"/>
          <ac:cxnSpMkLst>
            <pc:docMk/>
            <pc:sldMk cId="1712118802" sldId="345"/>
            <ac:cxnSpMk id="17" creationId="{00000000-0000-0000-0000-000000000000}"/>
          </ac:cxnSpMkLst>
        </pc:cxnChg>
      </pc:sldChg>
      <pc:sldChg chg="addSp delSp modSp mod modClrScheme chgLayout">
        <pc:chgData name="Yanan" userId="a199dd68-4b3b-4795-8df9-c2916ec12e18" providerId="ADAL" clId="{D344E3E1-DB8A-4DE1-8466-DBE1532BDA46}" dt="2025-02-23T15:54:26.426" v="749" actId="404"/>
        <pc:sldMkLst>
          <pc:docMk/>
          <pc:sldMk cId="1408962422" sldId="346"/>
        </pc:sldMkLst>
        <pc:spChg chg="del mod ord">
          <ac:chgData name="Yanan" userId="a199dd68-4b3b-4795-8df9-c2916ec12e18" providerId="ADAL" clId="{D344E3E1-DB8A-4DE1-8466-DBE1532BDA46}" dt="2025-02-23T15:43:18.568" v="93" actId="478"/>
          <ac:spMkLst>
            <pc:docMk/>
            <pc:sldMk cId="1408962422" sldId="346"/>
            <ac:spMk id="2" creationId="{00000000-0000-0000-0000-000000000000}"/>
          </ac:spMkLst>
        </pc:spChg>
        <pc:spChg chg="del">
          <ac:chgData name="Yanan" userId="a199dd68-4b3b-4795-8df9-c2916ec12e18" providerId="ADAL" clId="{D344E3E1-DB8A-4DE1-8466-DBE1532BDA46}" dt="2025-02-23T15:40:23.623" v="49" actId="478"/>
          <ac:spMkLst>
            <pc:docMk/>
            <pc:sldMk cId="1408962422" sldId="346"/>
            <ac:spMk id="3" creationId="{00000000-0000-0000-0000-000000000000}"/>
          </ac:spMkLst>
        </pc:spChg>
        <pc:spChg chg="del">
          <ac:chgData name="Yanan" userId="a199dd68-4b3b-4795-8df9-c2916ec12e18" providerId="ADAL" clId="{D344E3E1-DB8A-4DE1-8466-DBE1532BDA46}" dt="2025-02-23T15:40:23.623" v="49" actId="478"/>
          <ac:spMkLst>
            <pc:docMk/>
            <pc:sldMk cId="1408962422" sldId="346"/>
            <ac:spMk id="4" creationId="{00000000-0000-0000-0000-000000000000}"/>
          </ac:spMkLst>
        </pc:spChg>
        <pc:spChg chg="add mod">
          <ac:chgData name="Yanan" userId="a199dd68-4b3b-4795-8df9-c2916ec12e18" providerId="ADAL" clId="{D344E3E1-DB8A-4DE1-8466-DBE1532BDA46}" dt="2025-02-23T15:43:44.502" v="105"/>
          <ac:spMkLst>
            <pc:docMk/>
            <pc:sldMk cId="1408962422" sldId="346"/>
            <ac:spMk id="7" creationId="{50A4410E-614E-45A3-BFFE-30DDA40C1D92}"/>
          </ac:spMkLst>
        </pc:spChg>
        <pc:spChg chg="add del mod">
          <ac:chgData name="Yanan" userId="a199dd68-4b3b-4795-8df9-c2916ec12e18" providerId="ADAL" clId="{D344E3E1-DB8A-4DE1-8466-DBE1532BDA46}" dt="2025-02-23T15:54:26.426" v="749" actId="404"/>
          <ac:spMkLst>
            <pc:docMk/>
            <pc:sldMk cId="1408962422" sldId="346"/>
            <ac:spMk id="12292" creationId="{00000000-0000-0000-0000-000000000000}"/>
          </ac:spMkLst>
        </pc:spChg>
      </pc:sldChg>
      <pc:sldChg chg="addSp delSp modSp mod modClrScheme chgLayout">
        <pc:chgData name="Yanan" userId="a199dd68-4b3b-4795-8df9-c2916ec12e18" providerId="ADAL" clId="{D344E3E1-DB8A-4DE1-8466-DBE1532BDA46}" dt="2025-02-23T15:54:38.290" v="779" actId="1076"/>
        <pc:sldMkLst>
          <pc:docMk/>
          <pc:sldMk cId="3601037555" sldId="347"/>
        </pc:sldMkLst>
        <pc:spChg chg="del mod ord">
          <ac:chgData name="Yanan" userId="a199dd68-4b3b-4795-8df9-c2916ec12e18" providerId="ADAL" clId="{D344E3E1-DB8A-4DE1-8466-DBE1532BDA46}" dt="2025-02-23T15:43:19.591" v="94" actId="478"/>
          <ac:spMkLst>
            <pc:docMk/>
            <pc:sldMk cId="3601037555" sldId="347"/>
            <ac:spMk id="2" creationId="{00000000-0000-0000-0000-000000000000}"/>
          </ac:spMkLst>
        </pc:spChg>
        <pc:spChg chg="del">
          <ac:chgData name="Yanan" userId="a199dd68-4b3b-4795-8df9-c2916ec12e18" providerId="ADAL" clId="{D344E3E1-DB8A-4DE1-8466-DBE1532BDA46}" dt="2025-02-23T15:40:22.363" v="48" actId="478"/>
          <ac:spMkLst>
            <pc:docMk/>
            <pc:sldMk cId="3601037555" sldId="347"/>
            <ac:spMk id="3" creationId="{00000000-0000-0000-0000-000000000000}"/>
          </ac:spMkLst>
        </pc:spChg>
        <pc:spChg chg="del">
          <ac:chgData name="Yanan" userId="a199dd68-4b3b-4795-8df9-c2916ec12e18" providerId="ADAL" clId="{D344E3E1-DB8A-4DE1-8466-DBE1532BDA46}" dt="2025-02-23T15:40:22.363" v="48" actId="478"/>
          <ac:spMkLst>
            <pc:docMk/>
            <pc:sldMk cId="3601037555" sldId="347"/>
            <ac:spMk id="4" creationId="{00000000-0000-0000-0000-000000000000}"/>
          </ac:spMkLst>
        </pc:spChg>
        <pc:spChg chg="add mod">
          <ac:chgData name="Yanan" userId="a199dd68-4b3b-4795-8df9-c2916ec12e18" providerId="ADAL" clId="{D344E3E1-DB8A-4DE1-8466-DBE1532BDA46}" dt="2025-02-23T15:43:46.047" v="106"/>
          <ac:spMkLst>
            <pc:docMk/>
            <pc:sldMk cId="3601037555" sldId="347"/>
            <ac:spMk id="7" creationId="{127AF686-FD79-4A9D-9D19-2E7485A5D822}"/>
          </ac:spMkLst>
        </pc:spChg>
        <pc:spChg chg="mod">
          <ac:chgData name="Yanan" userId="a199dd68-4b3b-4795-8df9-c2916ec12e18" providerId="ADAL" clId="{D344E3E1-DB8A-4DE1-8466-DBE1532BDA46}" dt="2025-02-23T15:54:36.634" v="778" actId="113"/>
          <ac:spMkLst>
            <pc:docMk/>
            <pc:sldMk cId="3601037555" sldId="347"/>
            <ac:spMk id="12292" creationId="{00000000-0000-0000-0000-000000000000}"/>
          </ac:spMkLst>
        </pc:spChg>
        <pc:picChg chg="mod">
          <ac:chgData name="Yanan" userId="a199dd68-4b3b-4795-8df9-c2916ec12e18" providerId="ADAL" clId="{D344E3E1-DB8A-4DE1-8466-DBE1532BDA46}" dt="2025-02-23T15:54:38.290" v="779" actId="1076"/>
          <ac:picMkLst>
            <pc:docMk/>
            <pc:sldMk cId="3601037555" sldId="347"/>
            <ac:picMk id="6" creationId="{00000000-0000-0000-0000-000000000000}"/>
          </ac:picMkLst>
        </pc:picChg>
      </pc:sldChg>
      <pc:sldChg chg="addSp delSp modSp mod modClrScheme chgLayout">
        <pc:chgData name="Yanan" userId="a199dd68-4b3b-4795-8df9-c2916ec12e18" providerId="ADAL" clId="{D344E3E1-DB8A-4DE1-8466-DBE1532BDA46}" dt="2025-02-23T15:54:50.919" v="804" actId="1076"/>
        <pc:sldMkLst>
          <pc:docMk/>
          <pc:sldMk cId="51215585" sldId="348"/>
        </pc:sldMkLst>
        <pc:spChg chg="del mod ord">
          <ac:chgData name="Yanan" userId="a199dd68-4b3b-4795-8df9-c2916ec12e18" providerId="ADAL" clId="{D344E3E1-DB8A-4DE1-8466-DBE1532BDA46}" dt="2025-02-23T15:43:20.640" v="95" actId="478"/>
          <ac:spMkLst>
            <pc:docMk/>
            <pc:sldMk cId="51215585" sldId="348"/>
            <ac:spMk id="2" creationId="{00000000-0000-0000-0000-000000000000}"/>
          </ac:spMkLst>
        </pc:spChg>
        <pc:spChg chg="del">
          <ac:chgData name="Yanan" userId="a199dd68-4b3b-4795-8df9-c2916ec12e18" providerId="ADAL" clId="{D344E3E1-DB8A-4DE1-8466-DBE1532BDA46}" dt="2025-02-23T15:40:20.866" v="47" actId="478"/>
          <ac:spMkLst>
            <pc:docMk/>
            <pc:sldMk cId="51215585" sldId="348"/>
            <ac:spMk id="3" creationId="{00000000-0000-0000-0000-000000000000}"/>
          </ac:spMkLst>
        </pc:spChg>
        <pc:spChg chg="del">
          <ac:chgData name="Yanan" userId="a199dd68-4b3b-4795-8df9-c2916ec12e18" providerId="ADAL" clId="{D344E3E1-DB8A-4DE1-8466-DBE1532BDA46}" dt="2025-02-23T15:40:20.866" v="47" actId="478"/>
          <ac:spMkLst>
            <pc:docMk/>
            <pc:sldMk cId="51215585" sldId="348"/>
            <ac:spMk id="4" creationId="{00000000-0000-0000-0000-000000000000}"/>
          </ac:spMkLst>
        </pc:spChg>
        <pc:spChg chg="add mod">
          <ac:chgData name="Yanan" userId="a199dd68-4b3b-4795-8df9-c2916ec12e18" providerId="ADAL" clId="{D344E3E1-DB8A-4DE1-8466-DBE1532BDA46}" dt="2025-02-23T15:43:48.223" v="107"/>
          <ac:spMkLst>
            <pc:docMk/>
            <pc:sldMk cId="51215585" sldId="348"/>
            <ac:spMk id="7" creationId="{176339C7-7202-4A74-A28B-622825CCBB68}"/>
          </ac:spMkLst>
        </pc:spChg>
        <pc:spChg chg="mod">
          <ac:chgData name="Yanan" userId="a199dd68-4b3b-4795-8df9-c2916ec12e18" providerId="ADAL" clId="{D344E3E1-DB8A-4DE1-8466-DBE1532BDA46}" dt="2025-02-23T15:54:47.154" v="802" actId="113"/>
          <ac:spMkLst>
            <pc:docMk/>
            <pc:sldMk cId="51215585" sldId="348"/>
            <ac:spMk id="12292" creationId="{00000000-0000-0000-0000-000000000000}"/>
          </ac:spMkLst>
        </pc:spChg>
        <pc:picChg chg="mod">
          <ac:chgData name="Yanan" userId="a199dd68-4b3b-4795-8df9-c2916ec12e18" providerId="ADAL" clId="{D344E3E1-DB8A-4DE1-8466-DBE1532BDA46}" dt="2025-02-23T15:54:50.919" v="804" actId="1076"/>
          <ac:picMkLst>
            <pc:docMk/>
            <pc:sldMk cId="51215585" sldId="348"/>
            <ac:picMk id="5" creationId="{00000000-0000-0000-0000-000000000000}"/>
          </ac:picMkLst>
        </pc:picChg>
      </pc:sldChg>
      <pc:sldChg chg="addSp delSp modSp mod modClrScheme chgLayout">
        <pc:chgData name="Yanan" userId="a199dd68-4b3b-4795-8df9-c2916ec12e18" providerId="ADAL" clId="{D344E3E1-DB8A-4DE1-8466-DBE1532BDA46}" dt="2025-02-23T15:55:04.313" v="834" actId="1076"/>
        <pc:sldMkLst>
          <pc:docMk/>
          <pc:sldMk cId="3755347888" sldId="349"/>
        </pc:sldMkLst>
        <pc:spChg chg="del mod ord">
          <ac:chgData name="Yanan" userId="a199dd68-4b3b-4795-8df9-c2916ec12e18" providerId="ADAL" clId="{D344E3E1-DB8A-4DE1-8466-DBE1532BDA46}" dt="2025-02-23T15:43:21.949" v="96" actId="478"/>
          <ac:spMkLst>
            <pc:docMk/>
            <pc:sldMk cId="3755347888" sldId="349"/>
            <ac:spMk id="2" creationId="{00000000-0000-0000-0000-000000000000}"/>
          </ac:spMkLst>
        </pc:spChg>
        <pc:spChg chg="del">
          <ac:chgData name="Yanan" userId="a199dd68-4b3b-4795-8df9-c2916ec12e18" providerId="ADAL" clId="{D344E3E1-DB8A-4DE1-8466-DBE1532BDA46}" dt="2025-02-23T15:40:19.203" v="46" actId="478"/>
          <ac:spMkLst>
            <pc:docMk/>
            <pc:sldMk cId="3755347888" sldId="349"/>
            <ac:spMk id="3" creationId="{00000000-0000-0000-0000-000000000000}"/>
          </ac:spMkLst>
        </pc:spChg>
        <pc:spChg chg="del">
          <ac:chgData name="Yanan" userId="a199dd68-4b3b-4795-8df9-c2916ec12e18" providerId="ADAL" clId="{D344E3E1-DB8A-4DE1-8466-DBE1532BDA46}" dt="2025-02-23T15:40:19.203" v="46" actId="478"/>
          <ac:spMkLst>
            <pc:docMk/>
            <pc:sldMk cId="3755347888" sldId="349"/>
            <ac:spMk id="4" creationId="{00000000-0000-0000-0000-000000000000}"/>
          </ac:spMkLst>
        </pc:spChg>
        <pc:spChg chg="add mod">
          <ac:chgData name="Yanan" userId="a199dd68-4b3b-4795-8df9-c2916ec12e18" providerId="ADAL" clId="{D344E3E1-DB8A-4DE1-8466-DBE1532BDA46}" dt="2025-02-23T15:43:49.406" v="108"/>
          <ac:spMkLst>
            <pc:docMk/>
            <pc:sldMk cId="3755347888" sldId="349"/>
            <ac:spMk id="7" creationId="{7236B9CB-E285-40A8-926E-8F4BD1BD4147}"/>
          </ac:spMkLst>
        </pc:spChg>
        <pc:spChg chg="mod">
          <ac:chgData name="Yanan" userId="a199dd68-4b3b-4795-8df9-c2916ec12e18" providerId="ADAL" clId="{D344E3E1-DB8A-4DE1-8466-DBE1532BDA46}" dt="2025-02-23T15:55:00.386" v="832" actId="113"/>
          <ac:spMkLst>
            <pc:docMk/>
            <pc:sldMk cId="3755347888" sldId="349"/>
            <ac:spMk id="12292" creationId="{00000000-0000-0000-0000-000000000000}"/>
          </ac:spMkLst>
        </pc:spChg>
        <pc:picChg chg="mod">
          <ac:chgData name="Yanan" userId="a199dd68-4b3b-4795-8df9-c2916ec12e18" providerId="ADAL" clId="{D344E3E1-DB8A-4DE1-8466-DBE1532BDA46}" dt="2025-02-23T15:55:04.313" v="834" actId="1076"/>
          <ac:picMkLst>
            <pc:docMk/>
            <pc:sldMk cId="3755347888" sldId="349"/>
            <ac:picMk id="6" creationId="{00000000-0000-0000-0000-000000000000}"/>
          </ac:picMkLst>
        </pc:picChg>
      </pc:sldChg>
      <pc:sldMasterChg chg="del delSldLayout">
        <pc:chgData name="Yanan" userId="a199dd68-4b3b-4795-8df9-c2916ec12e18" providerId="ADAL" clId="{D344E3E1-DB8A-4DE1-8466-DBE1532BDA46}" dt="2025-02-23T15:35:07.641" v="2" actId="700"/>
        <pc:sldMasterMkLst>
          <pc:docMk/>
          <pc:sldMasterMk cId="0" sldId="2147483648"/>
        </pc:sldMasterMkLst>
        <pc:sldLayoutChg chg="del">
          <pc:chgData name="Yanan" userId="a199dd68-4b3b-4795-8df9-c2916ec12e18" providerId="ADAL" clId="{D344E3E1-DB8A-4DE1-8466-DBE1532BDA46}" dt="2025-02-23T15:35:07.641" v="2" actId="700"/>
          <pc:sldLayoutMkLst>
            <pc:docMk/>
            <pc:sldMasterMk cId="0" sldId="2147483648"/>
            <pc:sldLayoutMk cId="3159855886" sldId="2147483961"/>
          </pc:sldLayoutMkLst>
        </pc:sldLayoutChg>
        <pc:sldLayoutChg chg="del">
          <pc:chgData name="Yanan" userId="a199dd68-4b3b-4795-8df9-c2916ec12e18" providerId="ADAL" clId="{D344E3E1-DB8A-4DE1-8466-DBE1532BDA46}" dt="2025-02-23T15:35:07.641" v="2" actId="700"/>
          <pc:sldLayoutMkLst>
            <pc:docMk/>
            <pc:sldMasterMk cId="0" sldId="2147483648"/>
            <pc:sldLayoutMk cId="3902441635" sldId="2147483962"/>
          </pc:sldLayoutMkLst>
        </pc:sldLayoutChg>
        <pc:sldLayoutChg chg="del">
          <pc:chgData name="Yanan" userId="a199dd68-4b3b-4795-8df9-c2916ec12e18" providerId="ADAL" clId="{D344E3E1-DB8A-4DE1-8466-DBE1532BDA46}" dt="2025-02-23T15:35:07.641" v="2" actId="700"/>
          <pc:sldLayoutMkLst>
            <pc:docMk/>
            <pc:sldMasterMk cId="0" sldId="2147483648"/>
            <pc:sldLayoutMk cId="3029891821" sldId="2147483963"/>
          </pc:sldLayoutMkLst>
        </pc:sldLayoutChg>
        <pc:sldLayoutChg chg="del">
          <pc:chgData name="Yanan" userId="a199dd68-4b3b-4795-8df9-c2916ec12e18" providerId="ADAL" clId="{D344E3E1-DB8A-4DE1-8466-DBE1532BDA46}" dt="2025-02-23T15:35:07.641" v="2" actId="700"/>
          <pc:sldLayoutMkLst>
            <pc:docMk/>
            <pc:sldMasterMk cId="0" sldId="2147483648"/>
            <pc:sldLayoutMk cId="168589721" sldId="2147483964"/>
          </pc:sldLayoutMkLst>
        </pc:sldLayoutChg>
        <pc:sldLayoutChg chg="del">
          <pc:chgData name="Yanan" userId="a199dd68-4b3b-4795-8df9-c2916ec12e18" providerId="ADAL" clId="{D344E3E1-DB8A-4DE1-8466-DBE1532BDA46}" dt="2025-02-23T15:35:07.641" v="2" actId="700"/>
          <pc:sldLayoutMkLst>
            <pc:docMk/>
            <pc:sldMasterMk cId="0" sldId="2147483648"/>
            <pc:sldLayoutMk cId="1210907155" sldId="2147483965"/>
          </pc:sldLayoutMkLst>
        </pc:sldLayoutChg>
        <pc:sldLayoutChg chg="del">
          <pc:chgData name="Yanan" userId="a199dd68-4b3b-4795-8df9-c2916ec12e18" providerId="ADAL" clId="{D344E3E1-DB8A-4DE1-8466-DBE1532BDA46}" dt="2025-02-23T15:35:07.641" v="2" actId="700"/>
          <pc:sldLayoutMkLst>
            <pc:docMk/>
            <pc:sldMasterMk cId="0" sldId="2147483648"/>
            <pc:sldLayoutMk cId="1495775684" sldId="2147483966"/>
          </pc:sldLayoutMkLst>
        </pc:sldLayoutChg>
      </pc:sldMasterChg>
      <pc:sldMasterChg chg="modSldLayout sldLayoutOrd">
        <pc:chgData name="Yanan" userId="a199dd68-4b3b-4795-8df9-c2916ec12e18" providerId="ADAL" clId="{D344E3E1-DB8A-4DE1-8466-DBE1532BDA46}" dt="2025-02-23T15:42:39.660" v="80" actId="1038"/>
        <pc:sldMasterMkLst>
          <pc:docMk/>
          <pc:sldMasterMk cId="2718448539" sldId="2147483967"/>
        </pc:sldMasterMkLst>
        <pc:sldLayoutChg chg="modSp mod ord">
          <pc:chgData name="Yanan" userId="a199dd68-4b3b-4795-8df9-c2916ec12e18" providerId="ADAL" clId="{D344E3E1-DB8A-4DE1-8466-DBE1532BDA46}" dt="2025-02-23T15:37:48.391" v="23" actId="20578"/>
          <pc:sldLayoutMkLst>
            <pc:docMk/>
            <pc:sldMasterMk cId="2718448539" sldId="2147483967"/>
            <pc:sldLayoutMk cId="161351799" sldId="2147483969"/>
          </pc:sldLayoutMkLst>
          <pc:spChg chg="mod">
            <ac:chgData name="Yanan" userId="a199dd68-4b3b-4795-8df9-c2916ec12e18" providerId="ADAL" clId="{D344E3E1-DB8A-4DE1-8466-DBE1532BDA46}" dt="2025-02-23T15:37:09.232" v="16" actId="14100"/>
            <ac:spMkLst>
              <pc:docMk/>
              <pc:sldMasterMk cId="2718448539" sldId="2147483967"/>
              <pc:sldLayoutMk cId="161351799" sldId="2147483969"/>
              <ac:spMk id="8" creationId="{AC6F5562-B389-4100-A64F-CB8F1C36799A}"/>
            </ac:spMkLst>
          </pc:spChg>
        </pc:sldLayoutChg>
        <pc:sldLayoutChg chg="modSp mod">
          <pc:chgData name="Yanan" userId="a199dd68-4b3b-4795-8df9-c2916ec12e18" providerId="ADAL" clId="{D344E3E1-DB8A-4DE1-8466-DBE1532BDA46}" dt="2025-02-23T15:39:35.191" v="40" actId="1076"/>
          <pc:sldLayoutMkLst>
            <pc:docMk/>
            <pc:sldMasterMk cId="2718448539" sldId="2147483967"/>
            <pc:sldLayoutMk cId="482763120" sldId="2147483972"/>
          </pc:sldLayoutMkLst>
          <pc:spChg chg="mod">
            <ac:chgData name="Yanan" userId="a199dd68-4b3b-4795-8df9-c2916ec12e18" providerId="ADAL" clId="{D344E3E1-DB8A-4DE1-8466-DBE1532BDA46}" dt="2025-02-23T15:39:32.903" v="39" actId="14100"/>
            <ac:spMkLst>
              <pc:docMk/>
              <pc:sldMasterMk cId="2718448539" sldId="2147483967"/>
              <pc:sldLayoutMk cId="482763120" sldId="2147483972"/>
              <ac:spMk id="5" creationId="{00000000-0000-0000-0000-000000000000}"/>
            </ac:spMkLst>
          </pc:spChg>
          <pc:spChg chg="mod">
            <ac:chgData name="Yanan" userId="a199dd68-4b3b-4795-8df9-c2916ec12e18" providerId="ADAL" clId="{D344E3E1-DB8A-4DE1-8466-DBE1532BDA46}" dt="2025-02-23T15:39:35.191" v="40" actId="1076"/>
            <ac:spMkLst>
              <pc:docMk/>
              <pc:sldMasterMk cId="2718448539" sldId="2147483967"/>
              <pc:sldLayoutMk cId="482763120" sldId="2147483972"/>
              <ac:spMk id="13" creationId="{351A7853-E776-4945-B4F1-3FF5D3A35A7B}"/>
            </ac:spMkLst>
          </pc:spChg>
        </pc:sldLayoutChg>
        <pc:sldLayoutChg chg="modSp mod">
          <pc:chgData name="Yanan" userId="a199dd68-4b3b-4795-8df9-c2916ec12e18" providerId="ADAL" clId="{D344E3E1-DB8A-4DE1-8466-DBE1532BDA46}" dt="2025-02-23T15:41:48.336" v="74" actId="1076"/>
          <pc:sldLayoutMkLst>
            <pc:docMk/>
            <pc:sldMasterMk cId="2718448539" sldId="2147483967"/>
            <pc:sldLayoutMk cId="3763292594" sldId="2147483973"/>
          </pc:sldLayoutMkLst>
          <pc:spChg chg="mod">
            <ac:chgData name="Yanan" userId="a199dd68-4b3b-4795-8df9-c2916ec12e18" providerId="ADAL" clId="{D344E3E1-DB8A-4DE1-8466-DBE1532BDA46}" dt="2025-02-23T15:41:45.288" v="73" actId="14100"/>
            <ac:spMkLst>
              <pc:docMk/>
              <pc:sldMasterMk cId="2718448539" sldId="2147483967"/>
              <pc:sldLayoutMk cId="3763292594" sldId="2147483973"/>
              <ac:spMk id="5" creationId="{00000000-0000-0000-0000-000000000000}"/>
            </ac:spMkLst>
          </pc:spChg>
          <pc:spChg chg="mod">
            <ac:chgData name="Yanan" userId="a199dd68-4b3b-4795-8df9-c2916ec12e18" providerId="ADAL" clId="{D344E3E1-DB8A-4DE1-8466-DBE1532BDA46}" dt="2025-02-23T15:41:48.336" v="74" actId="1076"/>
            <ac:spMkLst>
              <pc:docMk/>
              <pc:sldMasterMk cId="2718448539" sldId="2147483967"/>
              <pc:sldLayoutMk cId="3763292594" sldId="2147483973"/>
              <ac:spMk id="11" creationId="{0D7FA7AC-7D5E-4405-AA41-07D3F0FC2221}"/>
            </ac:spMkLst>
          </pc:spChg>
        </pc:sldLayoutChg>
        <pc:sldLayoutChg chg="modSp mod">
          <pc:chgData name="Yanan" userId="a199dd68-4b3b-4795-8df9-c2916ec12e18" providerId="ADAL" clId="{D344E3E1-DB8A-4DE1-8466-DBE1532BDA46}" dt="2025-02-23T15:42:39.660" v="80" actId="1038"/>
          <pc:sldLayoutMkLst>
            <pc:docMk/>
            <pc:sldMasterMk cId="2718448539" sldId="2147483967"/>
            <pc:sldLayoutMk cId="3264550906" sldId="2147483974"/>
          </pc:sldLayoutMkLst>
          <pc:spChg chg="mod">
            <ac:chgData name="Yanan" userId="a199dd68-4b3b-4795-8df9-c2916ec12e18" providerId="ADAL" clId="{D344E3E1-DB8A-4DE1-8466-DBE1532BDA46}" dt="2025-02-23T15:42:37.016" v="77" actId="14100"/>
            <ac:spMkLst>
              <pc:docMk/>
              <pc:sldMasterMk cId="2718448539" sldId="2147483967"/>
              <pc:sldLayoutMk cId="3264550906" sldId="2147483974"/>
              <ac:spMk id="5" creationId="{00000000-0000-0000-0000-000000000000}"/>
            </ac:spMkLst>
          </pc:spChg>
          <pc:spChg chg="mod">
            <ac:chgData name="Yanan" userId="a199dd68-4b3b-4795-8df9-c2916ec12e18" providerId="ADAL" clId="{D344E3E1-DB8A-4DE1-8466-DBE1532BDA46}" dt="2025-02-23T15:42:39.660" v="80" actId="1038"/>
            <ac:spMkLst>
              <pc:docMk/>
              <pc:sldMasterMk cId="2718448539" sldId="2147483967"/>
              <pc:sldLayoutMk cId="3264550906" sldId="2147483974"/>
              <ac:spMk id="11" creationId="{0D7FA7AC-7D5E-4405-AA41-07D3F0FC2221}"/>
            </ac:spMkLst>
          </pc:spChg>
        </pc:sldLayoutChg>
        <pc:sldLayoutChg chg="ord">
          <pc:chgData name="Yanan" userId="a199dd68-4b3b-4795-8df9-c2916ec12e18" providerId="ADAL" clId="{D344E3E1-DB8A-4DE1-8466-DBE1532BDA46}" dt="2025-02-23T15:36:57.671" v="14" actId="20578"/>
          <pc:sldLayoutMkLst>
            <pc:docMk/>
            <pc:sldMasterMk cId="2718448539" sldId="2147483967"/>
            <pc:sldLayoutMk cId="3313703810" sldId="21474839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B7E5404-3B35-4CF5-ACED-C7F2F7C53035}" type="datetimeFigureOut">
              <a:rPr lang="fr-FR" altLang="fr-FR"/>
              <a:pPr/>
              <a:t>10/03/2025</a:t>
            </a:fld>
            <a:endParaRPr lang="fr-FR" alt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7AFC778-CF0F-4EBD-B4E3-3668B427262F}" type="slidenum">
              <a:rPr lang="fr-FR" altLang="fr-FR"/>
              <a:pPr/>
              <a:t>‹#›</a:t>
            </a:fld>
            <a:endParaRPr lang="fr-FR" altLang="fr-FR"/>
          </a:p>
        </p:txBody>
      </p:sp>
    </p:spTree>
    <p:extLst>
      <p:ext uri="{BB962C8B-B14F-4D97-AF65-F5344CB8AC3E}">
        <p14:creationId xmlns:p14="http://schemas.microsoft.com/office/powerpoint/2010/main" val="231370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4FFB619-9388-4738-9CF3-289C502F732B}" type="datetimeFigureOut">
              <a:rPr lang="fr-FR" altLang="fr-FR"/>
              <a:pPr/>
              <a:t>10/03/2025</a:t>
            </a:fld>
            <a:endParaRPr lang="fr-FR" alt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r-CH" altLang="fr-FR"/>
              <a:t>Cliquez pour modifier les styles du texte du masque</a:t>
            </a:r>
          </a:p>
          <a:p>
            <a:pPr lvl="1"/>
            <a:r>
              <a:rPr lang="fr-CH" altLang="fr-FR"/>
              <a:t>Deuxième niveau</a:t>
            </a:r>
          </a:p>
          <a:p>
            <a:pPr lvl="2"/>
            <a:r>
              <a:rPr lang="fr-CH" altLang="fr-FR"/>
              <a:t>Troisième niveau</a:t>
            </a:r>
          </a:p>
          <a:p>
            <a:pPr lvl="3"/>
            <a:r>
              <a:rPr lang="fr-CH" altLang="fr-FR"/>
              <a:t>Quatrième niveau</a:t>
            </a:r>
          </a:p>
          <a:p>
            <a:pPr lvl="4"/>
            <a:r>
              <a:rPr lang="fr-CH" altLang="fr-FR"/>
              <a:t>Cinquième niveau</a:t>
            </a:r>
            <a:endParaRPr lang="fr-FR" alt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74CFC67-8F6A-4222-A7CD-D93CDDE1DE25}" type="slidenum">
              <a:rPr lang="fr-FR" altLang="fr-FR"/>
              <a:pPr/>
              <a:t>‹#›</a:t>
            </a:fld>
            <a:endParaRPr lang="fr-FR" altLang="fr-FR"/>
          </a:p>
        </p:txBody>
      </p:sp>
    </p:spTree>
    <p:extLst>
      <p:ext uri="{BB962C8B-B14F-4D97-AF65-F5344CB8AC3E}">
        <p14:creationId xmlns:p14="http://schemas.microsoft.com/office/powerpoint/2010/main" val="176154870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a:p>
        </p:txBody>
      </p:sp>
      <p:sp>
        <p:nvSpPr>
          <p:cNvPr id="102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2E122CB-61E5-477A-B29D-656446F4A93A}" type="slidenum">
              <a:rPr lang="fr-FR" altLang="fr-FR" sz="1200"/>
              <a:pPr eaLnBrk="1" hangingPunct="1"/>
              <a:t>1</a:t>
            </a:fld>
            <a:endParaRPr lang="fr-FR" altLang="fr-FR"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9" name="Titre 5"/>
          <p:cNvSpPr>
            <a:spLocks noGrp="1"/>
          </p:cNvSpPr>
          <p:nvPr>
            <p:ph type="title"/>
          </p:nvPr>
        </p:nvSpPr>
        <p:spPr>
          <a:xfrm>
            <a:off x="1000134" y="3098871"/>
            <a:ext cx="6441122" cy="599847"/>
          </a:xfrm>
          <a:prstGeom prst="rect">
            <a:avLst/>
          </a:prstGeom>
        </p:spPr>
        <p:txBody>
          <a:bodyPr/>
          <a:lstStyle>
            <a:lvl1pPr algn="l">
              <a:defRPr sz="2600" b="1" i="0" spc="100">
                <a:latin typeface="Impact"/>
                <a:cs typeface="Impact"/>
              </a:defRPr>
            </a:lvl1pPr>
          </a:lstStyle>
          <a:p>
            <a:pPr lvl="0"/>
            <a:r>
              <a:rPr lang="fr-FR" noProof="0" dirty="0"/>
              <a:t>Cliquez pour modifier le style du titre</a:t>
            </a:r>
            <a:endParaRPr lang="fr-CH" noProof="0" dirty="0"/>
          </a:p>
        </p:txBody>
      </p: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942" y="283029"/>
            <a:ext cx="1328058" cy="386026"/>
          </a:xfrm>
          <a:prstGeom prst="rect">
            <a:avLst/>
          </a:prstGeom>
        </p:spPr>
      </p:pic>
    </p:spTree>
    <p:extLst>
      <p:ext uri="{BB962C8B-B14F-4D97-AF65-F5344CB8AC3E}">
        <p14:creationId xmlns:p14="http://schemas.microsoft.com/office/powerpoint/2010/main" val="607955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1784350"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dirty="0"/>
              <a:t>Cliquez et modifiez le titre</a:t>
            </a:r>
            <a:endParaRPr lang="fr-FR" dirty="0"/>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latin typeface="Calibri" panose="020F0502020204030204" pitchFamily="34" charset="0"/>
            </a:endParaRPr>
          </a:p>
        </p:txBody>
      </p:sp>
      <p:sp>
        <p:nvSpPr>
          <p:cNvPr id="7" name="ZoneTexte 2">
            <a:extLst>
              <a:ext uri="{FF2B5EF4-FFF2-40B4-BE49-F238E27FC236}">
                <a16:creationId xmlns:a16="http://schemas.microsoft.com/office/drawing/2014/main" id="{CC734ECF-CA3A-4C30-A3B7-A7DE9C0A9431}"/>
              </a:ext>
            </a:extLst>
          </p:cNvPr>
          <p:cNvSpPr txBox="1"/>
          <p:nvPr userDrawn="1"/>
        </p:nvSpPr>
        <p:spPr>
          <a:xfrm>
            <a:off x="722158" y="6488757"/>
            <a:ext cx="1473200" cy="187231"/>
          </a:xfrm>
          <a:prstGeom prst="rect">
            <a:avLst/>
          </a:prstGeom>
          <a:noFill/>
        </p:spPr>
        <p:txBody>
          <a:bodyPr>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Introduction</a:t>
            </a:r>
            <a:endParaRPr lang="fr-FR" sz="1050" b="1" kern="0" spc="50" dirty="0">
              <a:latin typeface="Calibri" panose="020F0502020204030204" pitchFamily="34" charset="0"/>
              <a:ea typeface="+mn-ea"/>
              <a:cs typeface="Calibri" panose="020F0502020204030204" pitchFamily="34" charset="0"/>
            </a:endParaRPr>
          </a:p>
        </p:txBody>
      </p:sp>
      <p:sp>
        <p:nvSpPr>
          <p:cNvPr id="8" name="ZoneTexte 3">
            <a:extLst>
              <a:ext uri="{FF2B5EF4-FFF2-40B4-BE49-F238E27FC236}">
                <a16:creationId xmlns:a16="http://schemas.microsoft.com/office/drawing/2014/main" id="{AC6F5562-B389-4100-A64F-CB8F1C36799A}"/>
              </a:ext>
            </a:extLst>
          </p:cNvPr>
          <p:cNvSpPr txBox="1"/>
          <p:nvPr userDrawn="1"/>
        </p:nvSpPr>
        <p:spPr>
          <a:xfrm>
            <a:off x="2528732" y="6486562"/>
            <a:ext cx="1473199" cy="187231"/>
          </a:xfrm>
          <a:prstGeom prst="rect">
            <a:avLst/>
          </a:prstGeom>
          <a:noFill/>
        </p:spPr>
        <p:txBody>
          <a:bodyPr wrap="square">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Plan de la séance</a:t>
            </a:r>
            <a:endParaRPr lang="fr-FR" sz="1050" b="1" kern="0" spc="5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135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1784350"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dirty="0"/>
              <a:t>Cliquez et modifiez le titre</a:t>
            </a:r>
            <a:endParaRPr lang="fr-FR" dirty="0"/>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latin typeface="Calibri" panose="020F0502020204030204" pitchFamily="34" charset="0"/>
            </a:endParaRPr>
          </a:p>
        </p:txBody>
      </p:sp>
      <p:sp>
        <p:nvSpPr>
          <p:cNvPr id="7" name="ZoneTexte 2">
            <a:extLst>
              <a:ext uri="{FF2B5EF4-FFF2-40B4-BE49-F238E27FC236}">
                <a16:creationId xmlns:a16="http://schemas.microsoft.com/office/drawing/2014/main" id="{CC734ECF-CA3A-4C30-A3B7-A7DE9C0A9431}"/>
              </a:ext>
            </a:extLst>
          </p:cNvPr>
          <p:cNvSpPr txBox="1"/>
          <p:nvPr userDrawn="1"/>
        </p:nvSpPr>
        <p:spPr>
          <a:xfrm>
            <a:off x="722158" y="6488757"/>
            <a:ext cx="1473200" cy="187231"/>
          </a:xfrm>
          <a:prstGeom prst="rect">
            <a:avLst/>
          </a:prstGeom>
          <a:noFill/>
        </p:spPr>
        <p:txBody>
          <a:bodyPr>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Introduction</a:t>
            </a:r>
            <a:endParaRPr lang="fr-FR" sz="1050" b="1" kern="0" spc="50" dirty="0">
              <a:latin typeface="Calibri" panose="020F0502020204030204" pitchFamily="34" charset="0"/>
              <a:ea typeface="+mn-ea"/>
              <a:cs typeface="Calibri" panose="020F0502020204030204" pitchFamily="34" charset="0"/>
            </a:endParaRPr>
          </a:p>
        </p:txBody>
      </p:sp>
      <p:sp>
        <p:nvSpPr>
          <p:cNvPr id="8" name="ZoneTexte 3">
            <a:extLst>
              <a:ext uri="{FF2B5EF4-FFF2-40B4-BE49-F238E27FC236}">
                <a16:creationId xmlns:a16="http://schemas.microsoft.com/office/drawing/2014/main" id="{AC6F5562-B389-4100-A64F-CB8F1C36799A}"/>
              </a:ext>
            </a:extLst>
          </p:cNvPr>
          <p:cNvSpPr txBox="1"/>
          <p:nvPr userDrawn="1"/>
        </p:nvSpPr>
        <p:spPr>
          <a:xfrm>
            <a:off x="2528733" y="6486562"/>
            <a:ext cx="1174750" cy="187325"/>
          </a:xfrm>
          <a:prstGeom prst="rect">
            <a:avLst/>
          </a:prstGeom>
          <a:noFill/>
        </p:spPr>
        <p:txBody>
          <a:bodyPr>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Prise en main</a:t>
            </a:r>
            <a:endParaRPr lang="fr-FR" sz="1050" b="1" kern="0" spc="5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1370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1784350"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dirty="0"/>
              <a:t>Cliquez et modifiez le titre</a:t>
            </a:r>
            <a:endParaRPr lang="fr-FR" dirty="0"/>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latin typeface="Calibri" panose="020F0502020204030204" pitchFamily="34" charset="0"/>
            </a:endParaRPr>
          </a:p>
        </p:txBody>
      </p:sp>
      <p:sp>
        <p:nvSpPr>
          <p:cNvPr id="10" name="ZoneTexte 8">
            <a:extLst>
              <a:ext uri="{FF2B5EF4-FFF2-40B4-BE49-F238E27FC236}">
                <a16:creationId xmlns:a16="http://schemas.microsoft.com/office/drawing/2014/main" id="{5807B015-2F35-4A12-AFE0-50A473BEAFEB}"/>
              </a:ext>
            </a:extLst>
          </p:cNvPr>
          <p:cNvSpPr txBox="1"/>
          <p:nvPr userDrawn="1"/>
        </p:nvSpPr>
        <p:spPr>
          <a:xfrm>
            <a:off x="900182" y="6491288"/>
            <a:ext cx="1473200" cy="187231"/>
          </a:xfrm>
          <a:prstGeom prst="rect">
            <a:avLst/>
          </a:prstGeom>
          <a:noFill/>
        </p:spPr>
        <p:txBody>
          <a:bodyPr>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Entrée des données</a:t>
            </a:r>
            <a:endParaRPr lang="fr-FR" sz="1050" b="1" kern="0" spc="50" dirty="0">
              <a:latin typeface="Calibri" panose="020F0502020204030204" pitchFamily="34" charset="0"/>
              <a:ea typeface="+mn-ea"/>
              <a:cs typeface="Calibri" panose="020F0502020204030204" pitchFamily="34" charset="0"/>
            </a:endParaRPr>
          </a:p>
        </p:txBody>
      </p:sp>
      <p:sp>
        <p:nvSpPr>
          <p:cNvPr id="11" name="ZoneTexte 9">
            <a:extLst>
              <a:ext uri="{FF2B5EF4-FFF2-40B4-BE49-F238E27FC236}">
                <a16:creationId xmlns:a16="http://schemas.microsoft.com/office/drawing/2014/main" id="{1D7A84EB-6E9E-417E-834E-DD0AA37875BF}"/>
              </a:ext>
            </a:extLst>
          </p:cNvPr>
          <p:cNvSpPr txBox="1"/>
          <p:nvPr userDrawn="1"/>
        </p:nvSpPr>
        <p:spPr>
          <a:xfrm>
            <a:off x="2434659" y="6491544"/>
            <a:ext cx="1743734" cy="187231"/>
          </a:xfrm>
          <a:prstGeom prst="rect">
            <a:avLst/>
          </a:prstGeom>
          <a:noFill/>
        </p:spPr>
        <p:txBody>
          <a:bodyPr wrap="square">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Création de la géométrie</a:t>
            </a:r>
            <a:endParaRPr lang="fr-FR" sz="1050" b="1" kern="0" spc="5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7641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1784350"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dirty="0"/>
              <a:t>Cliquez et modifiez le titre</a:t>
            </a:r>
            <a:endParaRPr lang="fr-FR" dirty="0"/>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latin typeface="Calibri" panose="020F0502020204030204" pitchFamily="34" charset="0"/>
            </a:endParaRPr>
          </a:p>
        </p:txBody>
      </p:sp>
      <p:sp>
        <p:nvSpPr>
          <p:cNvPr id="10" name="ZoneTexte 2">
            <a:extLst>
              <a:ext uri="{FF2B5EF4-FFF2-40B4-BE49-F238E27FC236}">
                <a16:creationId xmlns:a16="http://schemas.microsoft.com/office/drawing/2014/main" id="{C311E792-AB38-48B8-BFA9-F92C384BBAB2}"/>
              </a:ext>
            </a:extLst>
          </p:cNvPr>
          <p:cNvSpPr txBox="1"/>
          <p:nvPr userDrawn="1"/>
        </p:nvSpPr>
        <p:spPr>
          <a:xfrm>
            <a:off x="705974" y="6491288"/>
            <a:ext cx="1473200" cy="187231"/>
          </a:xfrm>
          <a:prstGeom prst="rect">
            <a:avLst/>
          </a:prstGeom>
          <a:noFill/>
        </p:spPr>
        <p:txBody>
          <a:bodyPr>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Introduction</a:t>
            </a:r>
            <a:endParaRPr lang="fr-FR" sz="1050" b="1" kern="0" spc="50" dirty="0">
              <a:latin typeface="Calibri" panose="020F0502020204030204" pitchFamily="34" charset="0"/>
              <a:ea typeface="+mn-ea"/>
              <a:cs typeface="Calibri" panose="020F0502020204030204" pitchFamily="34" charset="0"/>
            </a:endParaRPr>
          </a:p>
        </p:txBody>
      </p:sp>
      <p:sp>
        <p:nvSpPr>
          <p:cNvPr id="11" name="ZoneTexte 3">
            <a:extLst>
              <a:ext uri="{FF2B5EF4-FFF2-40B4-BE49-F238E27FC236}">
                <a16:creationId xmlns:a16="http://schemas.microsoft.com/office/drawing/2014/main" id="{2D4EF219-58F5-4E99-9F83-6C46CAF72E9F}"/>
              </a:ext>
            </a:extLst>
          </p:cNvPr>
          <p:cNvSpPr txBox="1"/>
          <p:nvPr userDrawn="1"/>
        </p:nvSpPr>
        <p:spPr>
          <a:xfrm>
            <a:off x="2512549" y="6495415"/>
            <a:ext cx="1174750" cy="187325"/>
          </a:xfrm>
          <a:prstGeom prst="rect">
            <a:avLst/>
          </a:prstGeom>
          <a:noFill/>
        </p:spPr>
        <p:txBody>
          <a:bodyPr>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La </a:t>
            </a:r>
            <a:r>
              <a:rPr lang="fr-CH" sz="1050" b="1" kern="0" spc="50" dirty="0" err="1">
                <a:solidFill>
                  <a:srgbClr val="FFFFFF"/>
                </a:solidFill>
                <a:latin typeface="Calibri" panose="020F0502020204030204" pitchFamily="34" charset="0"/>
                <a:ea typeface="+mn-ea"/>
                <a:cs typeface="Calibri" panose="020F0502020204030204" pitchFamily="34" charset="0"/>
              </a:rPr>
              <a:t>Navisence</a:t>
            </a:r>
            <a:endParaRPr lang="fr-FR" sz="1050" b="1" kern="0" spc="5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1658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1935018"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dirty="0"/>
              <a:t>Cliquez et modifiez le titre</a:t>
            </a:r>
            <a:endParaRPr lang="fr-FR" dirty="0"/>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latin typeface="Calibri" panose="020F0502020204030204" pitchFamily="34" charset="0"/>
            </a:endParaRPr>
          </a:p>
        </p:txBody>
      </p:sp>
      <p:sp>
        <p:nvSpPr>
          <p:cNvPr id="12" name="ZoneTexte 7">
            <a:extLst>
              <a:ext uri="{FF2B5EF4-FFF2-40B4-BE49-F238E27FC236}">
                <a16:creationId xmlns:a16="http://schemas.microsoft.com/office/drawing/2014/main" id="{7B5DE574-D437-4332-9F28-755EC2F6C9B7}"/>
              </a:ext>
            </a:extLst>
          </p:cNvPr>
          <p:cNvSpPr txBox="1"/>
          <p:nvPr userDrawn="1"/>
        </p:nvSpPr>
        <p:spPr>
          <a:xfrm>
            <a:off x="824097" y="6491288"/>
            <a:ext cx="1473200" cy="187231"/>
          </a:xfrm>
          <a:prstGeom prst="rect">
            <a:avLst/>
          </a:prstGeom>
          <a:noFill/>
        </p:spPr>
        <p:txBody>
          <a:bodyPr>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Entrée des données</a:t>
            </a:r>
            <a:endParaRPr lang="fr-FR" sz="1050" b="1" kern="0" spc="50" dirty="0">
              <a:latin typeface="Calibri" panose="020F0502020204030204" pitchFamily="34" charset="0"/>
              <a:ea typeface="+mn-ea"/>
              <a:cs typeface="Calibri" panose="020F0502020204030204" pitchFamily="34" charset="0"/>
            </a:endParaRPr>
          </a:p>
        </p:txBody>
      </p:sp>
      <p:sp>
        <p:nvSpPr>
          <p:cNvPr id="13" name="ZoneTexte 8">
            <a:extLst>
              <a:ext uri="{FF2B5EF4-FFF2-40B4-BE49-F238E27FC236}">
                <a16:creationId xmlns:a16="http://schemas.microsoft.com/office/drawing/2014/main" id="{351A7853-E776-4945-B4F1-3FF5D3A35A7B}"/>
              </a:ext>
            </a:extLst>
          </p:cNvPr>
          <p:cNvSpPr txBox="1"/>
          <p:nvPr userDrawn="1"/>
        </p:nvSpPr>
        <p:spPr>
          <a:xfrm>
            <a:off x="2530551" y="6491287"/>
            <a:ext cx="1709965" cy="188450"/>
          </a:xfrm>
          <a:prstGeom prst="rect">
            <a:avLst/>
          </a:prstGeom>
          <a:noFill/>
        </p:spPr>
        <p:txBody>
          <a:bodyPr wrap="square">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Création de la géométrie</a:t>
            </a:r>
            <a:endParaRPr lang="fr-FR" sz="1050" b="1" kern="0" spc="5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8276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1790238"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dirty="0"/>
              <a:t>Cliquez et modifiez le titre</a:t>
            </a:r>
            <a:endParaRPr lang="fr-FR" dirty="0"/>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latin typeface="Calibri" panose="020F0502020204030204" pitchFamily="34" charset="0"/>
            </a:endParaRPr>
          </a:p>
        </p:txBody>
      </p:sp>
      <p:sp>
        <p:nvSpPr>
          <p:cNvPr id="10" name="ZoneTexte 17">
            <a:extLst>
              <a:ext uri="{FF2B5EF4-FFF2-40B4-BE49-F238E27FC236}">
                <a16:creationId xmlns:a16="http://schemas.microsoft.com/office/drawing/2014/main" id="{73F46497-067F-463F-BBA0-899BD850F26F}"/>
              </a:ext>
            </a:extLst>
          </p:cNvPr>
          <p:cNvSpPr txBox="1"/>
          <p:nvPr userDrawn="1"/>
        </p:nvSpPr>
        <p:spPr>
          <a:xfrm>
            <a:off x="730250" y="6491923"/>
            <a:ext cx="1473200" cy="187231"/>
          </a:xfrm>
          <a:prstGeom prst="rect">
            <a:avLst/>
          </a:prstGeom>
          <a:noFill/>
        </p:spPr>
        <p:txBody>
          <a:bodyPr>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Résultats</a:t>
            </a:r>
            <a:endParaRPr lang="fr-FR" sz="1050" b="1" kern="0" spc="50" dirty="0">
              <a:latin typeface="Calibri" panose="020F0502020204030204" pitchFamily="34" charset="0"/>
              <a:ea typeface="+mn-ea"/>
              <a:cs typeface="Calibri" panose="020F0502020204030204" pitchFamily="34" charset="0"/>
            </a:endParaRPr>
          </a:p>
        </p:txBody>
      </p:sp>
      <p:sp>
        <p:nvSpPr>
          <p:cNvPr id="11" name="ZoneTexte 18">
            <a:extLst>
              <a:ext uri="{FF2B5EF4-FFF2-40B4-BE49-F238E27FC236}">
                <a16:creationId xmlns:a16="http://schemas.microsoft.com/office/drawing/2014/main" id="{0D7FA7AC-7D5E-4405-AA41-07D3F0FC2221}"/>
              </a:ext>
            </a:extLst>
          </p:cNvPr>
          <p:cNvSpPr txBox="1"/>
          <p:nvPr userDrawn="1"/>
        </p:nvSpPr>
        <p:spPr>
          <a:xfrm>
            <a:off x="2524230" y="6488748"/>
            <a:ext cx="1557337" cy="187231"/>
          </a:xfrm>
          <a:prstGeom prst="rect">
            <a:avLst/>
          </a:prstGeom>
          <a:noFill/>
        </p:spPr>
        <p:txBody>
          <a:bodyPr wrap="square">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Analyse des résultats</a:t>
            </a:r>
            <a:endParaRPr lang="fr-FR" sz="1050" b="1" kern="0" spc="5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6329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En-tête de section">
    <p:spTree>
      <p:nvGrpSpPr>
        <p:cNvPr id="1" name=""/>
        <p:cNvGrpSpPr/>
        <p:nvPr/>
      </p:nvGrpSpPr>
      <p:grpSpPr>
        <a:xfrm>
          <a:off x="0" y="0"/>
          <a:ext cx="0" cy="0"/>
          <a:chOff x="0" y="0"/>
          <a:chExt cx="0" cy="0"/>
        </a:xfrm>
      </p:grpSpPr>
      <p:sp>
        <p:nvSpPr>
          <p:cNvPr id="4" name="Signalisation droite 4"/>
          <p:cNvSpPr>
            <a:spLocks noChangeArrowheads="1"/>
          </p:cNvSpPr>
          <p:nvPr userDrawn="1"/>
        </p:nvSpPr>
        <p:spPr bwMode="auto">
          <a:xfrm>
            <a:off x="895495" y="6462713"/>
            <a:ext cx="1557337" cy="188912"/>
          </a:xfrm>
          <a:prstGeom prst="homePlate">
            <a:avLst>
              <a:gd name="adj" fmla="val 49920"/>
            </a:avLst>
          </a:prstGeom>
          <a:solidFill>
            <a:srgbClr val="D7001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FFFFFF"/>
              </a:solidFill>
            </a:endParaRPr>
          </a:p>
        </p:txBody>
      </p:sp>
      <p:sp>
        <p:nvSpPr>
          <p:cNvPr id="5" name="Chevron 5"/>
          <p:cNvSpPr>
            <a:spLocks noChangeArrowheads="1"/>
          </p:cNvSpPr>
          <p:nvPr userDrawn="1"/>
        </p:nvSpPr>
        <p:spPr bwMode="auto">
          <a:xfrm>
            <a:off x="2408382" y="6462713"/>
            <a:ext cx="1721658" cy="187325"/>
          </a:xfrm>
          <a:prstGeom prst="chevron">
            <a:avLst>
              <a:gd name="adj" fmla="val 49876"/>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914400" eaLnBrk="1" hangingPunct="1"/>
            <a:endParaRPr lang="fr-FR" altLang="fr-FR" sz="1800">
              <a:solidFill>
                <a:srgbClr val="000000"/>
              </a:solidFill>
            </a:endParaRPr>
          </a:p>
        </p:txBody>
      </p:sp>
      <p:sp>
        <p:nvSpPr>
          <p:cNvPr id="9" name="Titre 1"/>
          <p:cNvSpPr>
            <a:spLocks noGrp="1"/>
          </p:cNvSpPr>
          <p:nvPr>
            <p:ph type="title"/>
          </p:nvPr>
        </p:nvSpPr>
        <p:spPr>
          <a:xfrm>
            <a:off x="213522" y="196074"/>
            <a:ext cx="8229600" cy="623608"/>
          </a:xfrm>
          <a:prstGeom prst="rect">
            <a:avLst/>
          </a:prstGeom>
        </p:spPr>
        <p:txBody>
          <a:bodyPr/>
          <a:lstStyle>
            <a:lvl1pPr algn="l">
              <a:spcAft>
                <a:spcPts val="1200"/>
              </a:spcAft>
              <a:defRPr sz="2800" b="0" i="0" spc="100" baseline="0">
                <a:latin typeface="Impact"/>
                <a:cs typeface="Impact"/>
              </a:defRPr>
            </a:lvl1pPr>
          </a:lstStyle>
          <a:p>
            <a:r>
              <a:rPr lang="fr-CH" dirty="0"/>
              <a:t>Cliquez et modifiez le titre</a:t>
            </a:r>
            <a:endParaRPr lang="fr-FR" dirty="0"/>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76" y="6462713"/>
            <a:ext cx="656521" cy="190831"/>
          </a:xfrm>
          <a:prstGeom prst="rect">
            <a:avLst/>
          </a:prstGeom>
        </p:spPr>
      </p:pic>
      <p:sp>
        <p:nvSpPr>
          <p:cNvPr id="6" name="Rectangle 5">
            <a:extLst>
              <a:ext uri="{FF2B5EF4-FFF2-40B4-BE49-F238E27FC236}">
                <a16:creationId xmlns:a16="http://schemas.microsoft.com/office/drawing/2014/main" id="{102E24D7-755B-4C79-BA31-B967735DAD53}"/>
              </a:ext>
            </a:extLst>
          </p:cNvPr>
          <p:cNvSpPr/>
          <p:nvPr userDrawn="1"/>
        </p:nvSpPr>
        <p:spPr>
          <a:xfrm>
            <a:off x="297179" y="739775"/>
            <a:ext cx="8846821" cy="79907"/>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dirty="0">
              <a:latin typeface="Calibri" panose="020F0502020204030204" pitchFamily="34" charset="0"/>
            </a:endParaRPr>
          </a:p>
        </p:txBody>
      </p:sp>
      <p:sp>
        <p:nvSpPr>
          <p:cNvPr id="10" name="ZoneTexte 17">
            <a:extLst>
              <a:ext uri="{FF2B5EF4-FFF2-40B4-BE49-F238E27FC236}">
                <a16:creationId xmlns:a16="http://schemas.microsoft.com/office/drawing/2014/main" id="{73F46497-067F-463F-BBA0-899BD850F26F}"/>
              </a:ext>
            </a:extLst>
          </p:cNvPr>
          <p:cNvSpPr txBox="1"/>
          <p:nvPr userDrawn="1"/>
        </p:nvSpPr>
        <p:spPr>
          <a:xfrm>
            <a:off x="730250" y="6491923"/>
            <a:ext cx="1473200" cy="187231"/>
          </a:xfrm>
          <a:prstGeom prst="rect">
            <a:avLst/>
          </a:prstGeom>
          <a:noFill/>
        </p:spPr>
        <p:txBody>
          <a:bodyPr>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Suite</a:t>
            </a:r>
            <a:endParaRPr lang="fr-FR" sz="1050" b="1" kern="0" spc="50" dirty="0">
              <a:latin typeface="Calibri" panose="020F0502020204030204" pitchFamily="34" charset="0"/>
              <a:ea typeface="+mn-ea"/>
              <a:cs typeface="Calibri" panose="020F0502020204030204" pitchFamily="34" charset="0"/>
            </a:endParaRPr>
          </a:p>
        </p:txBody>
      </p:sp>
      <p:sp>
        <p:nvSpPr>
          <p:cNvPr id="11" name="ZoneTexte 18">
            <a:extLst>
              <a:ext uri="{FF2B5EF4-FFF2-40B4-BE49-F238E27FC236}">
                <a16:creationId xmlns:a16="http://schemas.microsoft.com/office/drawing/2014/main" id="{0D7FA7AC-7D5E-4405-AA41-07D3F0FC2221}"/>
              </a:ext>
            </a:extLst>
          </p:cNvPr>
          <p:cNvSpPr txBox="1"/>
          <p:nvPr userDrawn="1"/>
        </p:nvSpPr>
        <p:spPr>
          <a:xfrm>
            <a:off x="2547090" y="6488748"/>
            <a:ext cx="1441489" cy="187231"/>
          </a:xfrm>
          <a:prstGeom prst="rect">
            <a:avLst/>
          </a:prstGeom>
          <a:noFill/>
        </p:spPr>
        <p:txBody>
          <a:bodyPr wrap="square">
            <a:spAutoFit/>
          </a:bodyPr>
          <a:lstStyle/>
          <a:p>
            <a:pPr algn="ctr" fontAlgn="auto">
              <a:lnSpc>
                <a:spcPct val="50000"/>
              </a:lnSpc>
              <a:spcBef>
                <a:spcPts val="0"/>
              </a:spcBef>
              <a:spcAft>
                <a:spcPts val="0"/>
              </a:spcAft>
              <a:defRPr/>
            </a:pPr>
            <a:r>
              <a:rPr lang="fr-CH" sz="1050" b="1" kern="0" spc="50" dirty="0">
                <a:solidFill>
                  <a:srgbClr val="FFFFFF"/>
                </a:solidFill>
                <a:latin typeface="Calibri" panose="020F0502020204030204" pitchFamily="34" charset="0"/>
                <a:ea typeface="+mn-ea"/>
                <a:cs typeface="Calibri" panose="020F0502020204030204" pitchFamily="34" charset="0"/>
              </a:rPr>
              <a:t>Étude plus poussée</a:t>
            </a:r>
            <a:endParaRPr lang="fr-FR" sz="1050" b="1" kern="0" spc="5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4550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09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txBox="1">
            <a:spLocks/>
          </p:cNvSpPr>
          <p:nvPr userDrawn="1"/>
        </p:nvSpPr>
        <p:spPr bwMode="auto">
          <a:xfrm>
            <a:off x="5399405" y="6469380"/>
            <a:ext cx="3146425" cy="239713"/>
          </a:xfrm>
          <a:prstGeom prst="rect">
            <a:avLst/>
          </a:prstGeom>
          <a:noFill/>
          <a:ln>
            <a:noFill/>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0" algn="r" eaLnBrk="1" hangingPunct="1">
              <a:lnSpc>
                <a:spcPct val="100000"/>
              </a:lnSpc>
            </a:pPr>
            <a:r>
              <a:rPr lang="fr-CH" altLang="fr-FR" sz="1200" b="1" dirty="0">
                <a:solidFill>
                  <a:srgbClr val="595959"/>
                </a:solidFill>
                <a:latin typeface="Times New Roman" panose="02020603050405020304" pitchFamily="18" charset="0"/>
                <a:cs typeface="Times New Roman" panose="02020603050405020304" pitchFamily="18" charset="0"/>
              </a:rPr>
              <a:t>ENAC/LHE </a:t>
            </a:r>
            <a:r>
              <a:rPr lang="fr-CH" altLang="fr-FR" sz="1200" b="1" dirty="0">
                <a:solidFill>
                  <a:srgbClr val="7F7F7F"/>
                </a:solidFill>
                <a:latin typeface="Times New Roman" panose="02020603050405020304" pitchFamily="18" charset="0"/>
                <a:cs typeface="Times New Roman" panose="02020603050405020304" pitchFamily="18" charset="0"/>
              </a:rPr>
              <a:t>| </a:t>
            </a:r>
            <a:r>
              <a:rPr lang="fr-CH" altLang="fr-FR" sz="1200" dirty="0">
                <a:solidFill>
                  <a:srgbClr val="7F7F7F"/>
                </a:solidFill>
                <a:latin typeface="Times New Roman" panose="02020603050405020304" pitchFamily="18" charset="0"/>
                <a:cs typeface="Times New Roman" panose="02020603050405020304" pitchFamily="18" charset="0"/>
              </a:rPr>
              <a:t>2025</a:t>
            </a:r>
            <a:endParaRPr lang="fr-FR" altLang="fr-FR" sz="1200" dirty="0">
              <a:solidFill>
                <a:srgbClr val="7F7F7F"/>
              </a:solidFill>
              <a:latin typeface="Times New Roman" panose="02020603050405020304" pitchFamily="18" charset="0"/>
              <a:cs typeface="Times New Roman" panose="02020603050405020304" pitchFamily="18" charset="0"/>
            </a:endParaRPr>
          </a:p>
        </p:txBody>
      </p:sp>
      <p:sp>
        <p:nvSpPr>
          <p:cNvPr id="3" name="Espace réservé du titre 1"/>
          <p:cNvSpPr txBox="1">
            <a:spLocks/>
          </p:cNvSpPr>
          <p:nvPr userDrawn="1"/>
        </p:nvSpPr>
        <p:spPr>
          <a:xfrm>
            <a:off x="8483600" y="6469380"/>
            <a:ext cx="523875" cy="239713"/>
          </a:xfrm>
          <a:prstGeom prst="rect">
            <a:avLst/>
          </a:prstGeom>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0A9EBB4F-AADE-4F31-9673-911105FEC315}" type="slidenum">
              <a:rPr lang="fr-FR" altLang="fr-FR" sz="1100" smtClean="0">
                <a:solidFill>
                  <a:srgbClr val="A6A6A6"/>
                </a:solidFill>
                <a:latin typeface="Times New Roman" panose="02020603050405020304" pitchFamily="18" charset="0"/>
                <a:cs typeface="Times New Roman" panose="02020603050405020304" pitchFamily="18" charset="0"/>
              </a:rPr>
              <a:pPr algn="ctr" eaLnBrk="1" hangingPunct="1"/>
              <a:t>‹#›</a:t>
            </a:fld>
            <a:endParaRPr lang="fr-FR" altLang="fr-FR" sz="1100" dirty="0">
              <a:solidFill>
                <a:srgbClr val="A6A6A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448539"/>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6" r:id="rId3"/>
    <p:sldLayoutId id="2147483970" r:id="rId4"/>
    <p:sldLayoutId id="2147483971" r:id="rId5"/>
    <p:sldLayoutId id="2147483972" r:id="rId6"/>
    <p:sldLayoutId id="2147483973" r:id="rId7"/>
    <p:sldLayoutId id="2147483974" r:id="rId8"/>
    <p:sldLayoutId id="2147483975" r:id="rId9"/>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Impact"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Impact"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Impact"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Impact"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itre 1"/>
          <p:cNvSpPr txBox="1">
            <a:spLocks/>
          </p:cNvSpPr>
          <p:nvPr/>
        </p:nvSpPr>
        <p:spPr>
          <a:xfrm>
            <a:off x="848742" y="1100137"/>
            <a:ext cx="6178221" cy="2328863"/>
          </a:xfrm>
          <a:prstGeom prst="rect">
            <a:avLst/>
          </a:prstGeom>
        </p:spPr>
        <p:txBody>
          <a:bodyPr>
            <a:norm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4800" dirty="0">
                <a:solidFill>
                  <a:srgbClr val="FF0000"/>
                </a:solidFill>
                <a:latin typeface="Impact" pitchFamily="34" charset="0"/>
              </a:rPr>
              <a:t>TD2</a:t>
            </a:r>
          </a:p>
          <a:p>
            <a:pPr eaLnBrk="1" hangingPunct="1"/>
            <a:r>
              <a:rPr lang="fr-CH" altLang="fr-FR" sz="4800" dirty="0" err="1">
                <a:solidFill>
                  <a:srgbClr val="FF0000"/>
                </a:solidFill>
                <a:latin typeface="Impact" pitchFamily="34" charset="0"/>
              </a:rPr>
              <a:t>Iber</a:t>
            </a:r>
            <a:r>
              <a:rPr lang="fr-CH" altLang="fr-FR" sz="4800" dirty="0">
                <a:solidFill>
                  <a:srgbClr val="FF0000"/>
                </a:solidFill>
                <a:latin typeface="Impact" pitchFamily="34" charset="0"/>
              </a:rPr>
              <a:t> et calcul en rivière</a:t>
            </a:r>
          </a:p>
          <a:p>
            <a:pPr eaLnBrk="1" hangingPunct="1"/>
            <a:r>
              <a:rPr lang="fr-CH" altLang="fr-FR" sz="3000" dirty="0">
                <a:solidFill>
                  <a:srgbClr val="FF0000"/>
                </a:solidFill>
                <a:latin typeface="Impact" pitchFamily="34" charset="0"/>
              </a:rPr>
              <a:t>Christophe </a:t>
            </a:r>
            <a:r>
              <a:rPr lang="fr-CH" altLang="fr-FR" sz="3000" dirty="0" err="1">
                <a:solidFill>
                  <a:srgbClr val="FF0000"/>
                </a:solidFill>
                <a:latin typeface="Impact" pitchFamily="34" charset="0"/>
              </a:rPr>
              <a:t>Ancey</a:t>
            </a:r>
            <a:endParaRPr lang="fr-FR" altLang="fr-FR" sz="3000" dirty="0">
              <a:solidFill>
                <a:srgbClr val="DD0202"/>
              </a:solidFill>
              <a:latin typeface="Impact" pitchFamily="34" charset="0"/>
            </a:endParaRPr>
          </a:p>
        </p:txBody>
      </p:sp>
      <p:sp>
        <p:nvSpPr>
          <p:cNvPr id="7" name="Espace réservé du titre 1">
            <a:extLst>
              <a:ext uri="{FF2B5EF4-FFF2-40B4-BE49-F238E27FC236}">
                <a16:creationId xmlns:a16="http://schemas.microsoft.com/office/drawing/2014/main" id="{4C179534-CB4E-44C7-870D-837E2FB81D69}"/>
              </a:ext>
            </a:extLst>
          </p:cNvPr>
          <p:cNvSpPr txBox="1">
            <a:spLocks/>
          </p:cNvSpPr>
          <p:nvPr/>
        </p:nvSpPr>
        <p:spPr>
          <a:xfrm>
            <a:off x="3165685" y="5679044"/>
            <a:ext cx="3615441" cy="239712"/>
          </a:xfrm>
          <a:prstGeom prst="rect">
            <a:avLst/>
          </a:prstGeom>
          <a:noFill/>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fr-CH" altLang="fr-FR" sz="1600" b="1" dirty="0">
                <a:solidFill>
                  <a:srgbClr val="FFFFFF"/>
                </a:solidFill>
              </a:rPr>
              <a:t>Présentation </a:t>
            </a:r>
            <a:r>
              <a:rPr lang="fr-CH" altLang="fr-FR" sz="1600" b="1" dirty="0"/>
              <a:t>Semestre printemps 2025</a:t>
            </a:r>
            <a:endParaRPr lang="fr-FR" altLang="fr-FR" sz="1600" dirty="0"/>
          </a:p>
        </p:txBody>
      </p:sp>
      <p:pic>
        <p:nvPicPr>
          <p:cNvPr id="5" name="object 3">
            <a:extLst>
              <a:ext uri="{FF2B5EF4-FFF2-40B4-BE49-F238E27FC236}">
                <a16:creationId xmlns:a16="http://schemas.microsoft.com/office/drawing/2014/main" id="{0DC8B438-E8A8-436C-A79A-89FB91E5626F}"/>
              </a:ext>
            </a:extLst>
          </p:cNvPr>
          <p:cNvPicPr/>
          <p:nvPr/>
        </p:nvPicPr>
        <p:blipFill>
          <a:blip r:embed="rId3" cstate="print"/>
          <a:stretch>
            <a:fillRect/>
          </a:stretch>
        </p:blipFill>
        <p:spPr>
          <a:xfrm>
            <a:off x="2487811" y="3259865"/>
            <a:ext cx="4168377" cy="2053783"/>
          </a:xfrm>
          <a:prstGeom prst="rect">
            <a:avLst/>
          </a:prstGeom>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Création de la géométrie</a:t>
            </a:r>
          </a:p>
        </p:txBody>
      </p:sp>
      <p:sp>
        <p:nvSpPr>
          <p:cNvPr id="3" name="ZoneTexte 2"/>
          <p:cNvSpPr txBox="1"/>
          <p:nvPr/>
        </p:nvSpPr>
        <p:spPr>
          <a:xfrm>
            <a:off x="312892" y="922492"/>
            <a:ext cx="8572163" cy="646331"/>
          </a:xfrm>
          <a:prstGeom prst="rect">
            <a:avLst/>
          </a:prstGeom>
          <a:noFill/>
        </p:spPr>
        <p:txBody>
          <a:bodyPr wrap="square" rtlCol="0">
            <a:spAutoFit/>
          </a:bodyPr>
          <a:lstStyle/>
          <a:p>
            <a:r>
              <a:rPr lang="fr-CH" dirty="0"/>
              <a:t>On crée ensuite le maillage du lit mineur avec un maillage déstructuré : </a:t>
            </a:r>
          </a:p>
          <a:p>
            <a:r>
              <a:rPr lang="fr-CH" b="1" dirty="0" err="1"/>
              <a:t>Mesh</a:t>
            </a:r>
            <a:r>
              <a:rPr lang="fr-CH" b="1" dirty="0"/>
              <a:t> &gt; </a:t>
            </a:r>
            <a:r>
              <a:rPr lang="fr-CH" b="1" dirty="0" err="1"/>
              <a:t>Unstructured</a:t>
            </a:r>
            <a:r>
              <a:rPr lang="fr-CH" b="1" dirty="0"/>
              <a:t> &gt; </a:t>
            </a:r>
            <a:r>
              <a:rPr lang="fr-CH" b="1" dirty="0" err="1"/>
              <a:t>Assign</a:t>
            </a:r>
            <a:r>
              <a:rPr lang="fr-CH" b="1" dirty="0"/>
              <a:t> sizes on surfaces</a:t>
            </a:r>
          </a:p>
        </p:txBody>
      </p:sp>
      <p:grpSp>
        <p:nvGrpSpPr>
          <p:cNvPr id="4" name="Group 3">
            <a:extLst>
              <a:ext uri="{FF2B5EF4-FFF2-40B4-BE49-F238E27FC236}">
                <a16:creationId xmlns:a16="http://schemas.microsoft.com/office/drawing/2014/main" id="{32ECAB41-1D8F-4A41-96CA-49621A4615D4}"/>
              </a:ext>
            </a:extLst>
          </p:cNvPr>
          <p:cNvGrpSpPr/>
          <p:nvPr/>
        </p:nvGrpSpPr>
        <p:grpSpPr>
          <a:xfrm>
            <a:off x="825573" y="1742860"/>
            <a:ext cx="7005498" cy="4508237"/>
            <a:chOff x="476127" y="1427271"/>
            <a:chExt cx="7661792" cy="4930581"/>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27" y="1427271"/>
              <a:ext cx="7661792" cy="4930581"/>
            </a:xfrm>
            <a:prstGeom prst="rect">
              <a:avLst/>
            </a:prstGeom>
          </p:spPr>
        </p:pic>
        <p:cxnSp>
          <p:nvCxnSpPr>
            <p:cNvPr id="6" name="Connecteur droit avec flèche 5"/>
            <p:cNvCxnSpPr/>
            <p:nvPr/>
          </p:nvCxnSpPr>
          <p:spPr>
            <a:xfrm>
              <a:off x="2510688" y="2613313"/>
              <a:ext cx="1263955" cy="9565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792926" y="2243981"/>
              <a:ext cx="3400867" cy="369332"/>
            </a:xfrm>
            <a:prstGeom prst="rect">
              <a:avLst/>
            </a:prstGeom>
            <a:solidFill>
              <a:schemeClr val="bg1">
                <a:alpha val="75000"/>
              </a:schemeClr>
            </a:solidFill>
          </p:spPr>
          <p:txBody>
            <a:bodyPr wrap="none" rtlCol="0">
              <a:spAutoFit/>
            </a:bodyPr>
            <a:lstStyle/>
            <a:p>
              <a:r>
                <a:rPr lang="fr-CH" dirty="0"/>
                <a:t>taille de la maille, ici on prend 2 m</a:t>
              </a:r>
            </a:p>
          </p:txBody>
        </p:sp>
        <p:cxnSp>
          <p:nvCxnSpPr>
            <p:cNvPr id="11" name="Connecteur droit avec flèche 10"/>
            <p:cNvCxnSpPr/>
            <p:nvPr/>
          </p:nvCxnSpPr>
          <p:spPr>
            <a:xfrm flipV="1">
              <a:off x="2678938" y="3840481"/>
              <a:ext cx="927456" cy="1447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2095365" y="5287671"/>
              <a:ext cx="5393208" cy="369332"/>
            </a:xfrm>
            <a:prstGeom prst="rect">
              <a:avLst/>
            </a:prstGeom>
            <a:solidFill>
              <a:schemeClr val="bg1">
                <a:alpha val="75000"/>
              </a:schemeClr>
            </a:solidFill>
          </p:spPr>
          <p:txBody>
            <a:bodyPr wrap="none" rtlCol="0">
              <a:spAutoFit/>
            </a:bodyPr>
            <a:lstStyle/>
            <a:p>
              <a:r>
                <a:rPr lang="fr-CH" dirty="0"/>
                <a:t>puis on lui associe la surface souhaitée (ESC pour sortir)</a:t>
              </a:r>
            </a:p>
          </p:txBody>
        </p:sp>
      </p:grpSp>
    </p:spTree>
    <p:extLst>
      <p:ext uri="{BB962C8B-B14F-4D97-AF65-F5344CB8AC3E}">
        <p14:creationId xmlns:p14="http://schemas.microsoft.com/office/powerpoint/2010/main" val="3230076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Création de la géométrie</a:t>
            </a:r>
          </a:p>
        </p:txBody>
      </p:sp>
      <p:sp>
        <p:nvSpPr>
          <p:cNvPr id="3" name="ZoneTexte 2"/>
          <p:cNvSpPr txBox="1"/>
          <p:nvPr/>
        </p:nvSpPr>
        <p:spPr>
          <a:xfrm>
            <a:off x="311949" y="923649"/>
            <a:ext cx="6141746" cy="369332"/>
          </a:xfrm>
          <a:prstGeom prst="rect">
            <a:avLst/>
          </a:prstGeom>
          <a:noFill/>
        </p:spPr>
        <p:txBody>
          <a:bodyPr wrap="none" rtlCol="0">
            <a:spAutoFit/>
          </a:bodyPr>
          <a:lstStyle/>
          <a:p>
            <a:r>
              <a:rPr lang="fr-CH" dirty="0"/>
              <a:t>On a créé le maillage, on va maintenant lui affecter les altitudes</a:t>
            </a:r>
          </a:p>
        </p:txBody>
      </p:sp>
      <p:grpSp>
        <p:nvGrpSpPr>
          <p:cNvPr id="4" name="Group 3">
            <a:extLst>
              <a:ext uri="{FF2B5EF4-FFF2-40B4-BE49-F238E27FC236}">
                <a16:creationId xmlns:a16="http://schemas.microsoft.com/office/drawing/2014/main" id="{3FF1F469-E372-47B3-9FB1-31AFAAD29F13}"/>
              </a:ext>
            </a:extLst>
          </p:cNvPr>
          <p:cNvGrpSpPr/>
          <p:nvPr/>
        </p:nvGrpSpPr>
        <p:grpSpPr>
          <a:xfrm>
            <a:off x="711733" y="1292981"/>
            <a:ext cx="7720534" cy="4959216"/>
            <a:chOff x="392869" y="1150271"/>
            <a:chExt cx="8119535" cy="5215511"/>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869" y="1150271"/>
              <a:ext cx="8119535" cy="5215511"/>
            </a:xfrm>
            <a:prstGeom prst="rect">
              <a:avLst/>
            </a:prstGeom>
          </p:spPr>
        </p:pic>
        <p:cxnSp>
          <p:nvCxnSpPr>
            <p:cNvPr id="6" name="Connecteur droit avec flèche 5"/>
            <p:cNvCxnSpPr/>
            <p:nvPr/>
          </p:nvCxnSpPr>
          <p:spPr>
            <a:xfrm>
              <a:off x="2128724" y="3396040"/>
              <a:ext cx="2201874" cy="3619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157304" y="3123591"/>
              <a:ext cx="971420" cy="369332"/>
            </a:xfrm>
            <a:prstGeom prst="rect">
              <a:avLst/>
            </a:prstGeom>
            <a:solidFill>
              <a:schemeClr val="bg1">
                <a:alpha val="75000"/>
              </a:schemeClr>
            </a:solidFill>
          </p:spPr>
          <p:txBody>
            <a:bodyPr wrap="none" rtlCol="0">
              <a:spAutoFit/>
            </a:bodyPr>
            <a:lstStyle/>
            <a:p>
              <a:r>
                <a:rPr lang="fr-CH" dirty="0"/>
                <a:t>maillage</a:t>
              </a:r>
            </a:p>
          </p:txBody>
        </p:sp>
      </p:grpSp>
    </p:spTree>
    <p:extLst>
      <p:ext uri="{BB962C8B-B14F-4D97-AF65-F5344CB8AC3E}">
        <p14:creationId xmlns:p14="http://schemas.microsoft.com/office/powerpoint/2010/main" val="3230076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Création de la géométrie</a:t>
            </a:r>
          </a:p>
        </p:txBody>
      </p:sp>
      <p:sp>
        <p:nvSpPr>
          <p:cNvPr id="3" name="ZoneTexte 2"/>
          <p:cNvSpPr txBox="1"/>
          <p:nvPr/>
        </p:nvSpPr>
        <p:spPr>
          <a:xfrm>
            <a:off x="312892" y="919321"/>
            <a:ext cx="7136184" cy="369332"/>
          </a:xfrm>
          <a:prstGeom prst="rect">
            <a:avLst/>
          </a:prstGeom>
          <a:noFill/>
        </p:spPr>
        <p:txBody>
          <a:bodyPr wrap="none" rtlCol="0">
            <a:spAutoFit/>
          </a:bodyPr>
          <a:lstStyle/>
          <a:p>
            <a:r>
              <a:rPr lang="fr-CH" dirty="0"/>
              <a:t>Pour cela, on va dans </a:t>
            </a:r>
            <a:r>
              <a:rPr lang="fr-CH" b="1" dirty="0" err="1"/>
              <a:t>Iber_tools</a:t>
            </a:r>
            <a:r>
              <a:rPr lang="fr-CH" b="1" dirty="0"/>
              <a:t> &gt; </a:t>
            </a:r>
            <a:r>
              <a:rPr lang="fr-CH" b="1" dirty="0" err="1"/>
              <a:t>Mesh</a:t>
            </a:r>
            <a:r>
              <a:rPr lang="fr-CH" b="1" dirty="0"/>
              <a:t> &gt; Edit &gt; Select </a:t>
            </a:r>
            <a:r>
              <a:rPr lang="fr-CH" b="1" dirty="0" err="1"/>
              <a:t>elevation</a:t>
            </a:r>
            <a:r>
              <a:rPr lang="fr-CH" b="1" dirty="0"/>
              <a:t> </a:t>
            </a:r>
            <a:r>
              <a:rPr lang="fr-CH" b="1" dirty="0" err="1"/>
              <a:t>from</a:t>
            </a:r>
            <a:r>
              <a:rPr lang="fr-CH" b="1" dirty="0"/>
              <a:t> file</a:t>
            </a:r>
          </a:p>
        </p:txBody>
      </p:sp>
      <p:grpSp>
        <p:nvGrpSpPr>
          <p:cNvPr id="5" name="Group 4">
            <a:extLst>
              <a:ext uri="{FF2B5EF4-FFF2-40B4-BE49-F238E27FC236}">
                <a16:creationId xmlns:a16="http://schemas.microsoft.com/office/drawing/2014/main" id="{6B03A120-712D-4828-9690-EF0B698897E4}"/>
              </a:ext>
            </a:extLst>
          </p:cNvPr>
          <p:cNvGrpSpPr/>
          <p:nvPr/>
        </p:nvGrpSpPr>
        <p:grpSpPr>
          <a:xfrm>
            <a:off x="836135" y="1388291"/>
            <a:ext cx="7471729" cy="4826391"/>
            <a:chOff x="369966" y="1199641"/>
            <a:chExt cx="7921264" cy="511677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66" y="1199641"/>
              <a:ext cx="7921264" cy="5116770"/>
            </a:xfrm>
            <a:prstGeom prst="rect">
              <a:avLst/>
            </a:prstGeom>
          </p:spPr>
        </p:pic>
        <p:cxnSp>
          <p:nvCxnSpPr>
            <p:cNvPr id="6" name="Connecteur droit avec flèche 5"/>
            <p:cNvCxnSpPr/>
            <p:nvPr/>
          </p:nvCxnSpPr>
          <p:spPr>
            <a:xfrm>
              <a:off x="1643014" y="3386738"/>
              <a:ext cx="2201874" cy="3619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121359" y="3017406"/>
              <a:ext cx="2164182" cy="369332"/>
            </a:xfrm>
            <a:prstGeom prst="rect">
              <a:avLst/>
            </a:prstGeom>
            <a:solidFill>
              <a:schemeClr val="bg1">
                <a:alpha val="75000"/>
              </a:schemeClr>
            </a:solidFill>
          </p:spPr>
          <p:txBody>
            <a:bodyPr wrap="none" rtlCol="0">
              <a:spAutoFit/>
            </a:bodyPr>
            <a:lstStyle/>
            <a:p>
              <a:r>
                <a:rPr lang="fr-CH" dirty="0"/>
                <a:t>sélectionner le raster</a:t>
              </a:r>
            </a:p>
          </p:txBody>
        </p:sp>
      </p:grpSp>
    </p:spTree>
    <p:extLst>
      <p:ext uri="{BB962C8B-B14F-4D97-AF65-F5344CB8AC3E}">
        <p14:creationId xmlns:p14="http://schemas.microsoft.com/office/powerpoint/2010/main" val="3343122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493" y="2397814"/>
            <a:ext cx="6077972" cy="3929952"/>
          </a:xfrm>
          <a:prstGeom prst="rect">
            <a:avLst/>
          </a:prstGeom>
        </p:spPr>
      </p:pic>
      <p:sp>
        <p:nvSpPr>
          <p:cNvPr id="2" name="Titre 1"/>
          <p:cNvSpPr>
            <a:spLocks noGrp="1"/>
          </p:cNvSpPr>
          <p:nvPr>
            <p:ph type="title"/>
          </p:nvPr>
        </p:nvSpPr>
        <p:spPr/>
        <p:txBody>
          <a:bodyPr/>
          <a:lstStyle/>
          <a:p>
            <a:r>
              <a:rPr lang="fr-CH" dirty="0"/>
              <a:t>Création de la géométrie</a:t>
            </a:r>
          </a:p>
        </p:txBody>
      </p:sp>
      <p:sp>
        <p:nvSpPr>
          <p:cNvPr id="3" name="ZoneTexte 2"/>
          <p:cNvSpPr txBox="1"/>
          <p:nvPr/>
        </p:nvSpPr>
        <p:spPr>
          <a:xfrm>
            <a:off x="315080" y="920486"/>
            <a:ext cx="8554050" cy="1477328"/>
          </a:xfrm>
          <a:prstGeom prst="rect">
            <a:avLst/>
          </a:prstGeom>
          <a:noFill/>
        </p:spPr>
        <p:txBody>
          <a:bodyPr wrap="square" rtlCol="0">
            <a:spAutoFit/>
          </a:bodyPr>
          <a:lstStyle/>
          <a:p>
            <a:r>
              <a:rPr lang="fr-CH" dirty="0"/>
              <a:t>On va entrer les conditions aux limites. Pour cela on clique sur </a:t>
            </a:r>
            <a:r>
              <a:rPr lang="fr-CH" b="1" dirty="0"/>
              <a:t>Data &gt; </a:t>
            </a:r>
            <a:r>
              <a:rPr lang="fr-CH" b="1" dirty="0" err="1"/>
              <a:t>Hydrodynamics</a:t>
            </a:r>
            <a:r>
              <a:rPr lang="fr-CH" b="1" dirty="0"/>
              <a:t> &gt; </a:t>
            </a:r>
            <a:r>
              <a:rPr lang="fr-CH" b="1" dirty="0" err="1"/>
              <a:t>Boundary</a:t>
            </a:r>
            <a:r>
              <a:rPr lang="fr-CH" b="1" dirty="0"/>
              <a:t> conditions</a:t>
            </a:r>
            <a:r>
              <a:rPr lang="fr-CH" dirty="0"/>
              <a:t>. Dans la fenêtre, on choisit tout d’abord </a:t>
            </a:r>
            <a:r>
              <a:rPr lang="fr-CH" b="1" dirty="0"/>
              <a:t>«2D </a:t>
            </a:r>
            <a:r>
              <a:rPr lang="fr-CH" b="1" dirty="0" err="1"/>
              <a:t>inlet</a:t>
            </a:r>
            <a:r>
              <a:rPr lang="fr-CH" b="1" dirty="0"/>
              <a:t>»</a:t>
            </a:r>
            <a:r>
              <a:rPr lang="fr-CH" dirty="0"/>
              <a:t> (CL amont), puis «total </a:t>
            </a:r>
            <a:r>
              <a:rPr lang="fr-CH" dirty="0" err="1"/>
              <a:t>discharge</a:t>
            </a:r>
            <a:r>
              <a:rPr lang="fr-CH" dirty="0"/>
              <a:t>» (débit total). On entre la valeur du débit (on peut copier-coller des valeurs aussi), puis on assigne les lignes par lesquelles l’eau arrive. Comme c’est une rivière torrentielle on peut supposer que le régime est supercritique</a:t>
            </a:r>
          </a:p>
        </p:txBody>
      </p:sp>
    </p:spTree>
    <p:extLst>
      <p:ext uri="{BB962C8B-B14F-4D97-AF65-F5344CB8AC3E}">
        <p14:creationId xmlns:p14="http://schemas.microsoft.com/office/powerpoint/2010/main" val="363542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Création de la géométrie</a:t>
            </a:r>
          </a:p>
        </p:txBody>
      </p:sp>
      <p:sp>
        <p:nvSpPr>
          <p:cNvPr id="3" name="ZoneTexte 2"/>
          <p:cNvSpPr txBox="1"/>
          <p:nvPr/>
        </p:nvSpPr>
        <p:spPr>
          <a:xfrm>
            <a:off x="315080" y="920486"/>
            <a:ext cx="8554050" cy="923330"/>
          </a:xfrm>
          <a:prstGeom prst="rect">
            <a:avLst/>
          </a:prstGeom>
          <a:noFill/>
        </p:spPr>
        <p:txBody>
          <a:bodyPr wrap="square" rtlCol="0">
            <a:spAutoFit/>
          </a:bodyPr>
          <a:lstStyle/>
          <a:p>
            <a:r>
              <a:rPr lang="fr-CH" dirty="0"/>
              <a:t>On attribue au bief le même coefficient de Manning (K = 10 m</a:t>
            </a:r>
            <a:r>
              <a:rPr lang="fr-CH" baseline="30000" dirty="0"/>
              <a:t>1/3</a:t>
            </a:r>
            <a:r>
              <a:rPr lang="fr-CH" dirty="0"/>
              <a:t>/s =&gt; n= 1/K = 0,1), on sélectionne le type «river», on modifie la valeur par défaut 0,025 -&gt; 0,1, et on affecte la valeur à la surface en la sélectionnant (ESC pour sortir).</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210" y="1838896"/>
            <a:ext cx="6956654" cy="4528626"/>
          </a:xfrm>
          <a:prstGeom prst="rect">
            <a:avLst/>
          </a:prstGeom>
        </p:spPr>
      </p:pic>
    </p:spTree>
    <p:extLst>
      <p:ext uri="{BB962C8B-B14F-4D97-AF65-F5344CB8AC3E}">
        <p14:creationId xmlns:p14="http://schemas.microsoft.com/office/powerpoint/2010/main" val="3343122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Création de la géométrie</a:t>
            </a:r>
          </a:p>
        </p:txBody>
      </p:sp>
      <p:sp>
        <p:nvSpPr>
          <p:cNvPr id="3" name="ZoneTexte 2"/>
          <p:cNvSpPr txBox="1"/>
          <p:nvPr/>
        </p:nvSpPr>
        <p:spPr>
          <a:xfrm>
            <a:off x="315080" y="921841"/>
            <a:ext cx="8554050" cy="646331"/>
          </a:xfrm>
          <a:prstGeom prst="rect">
            <a:avLst/>
          </a:prstGeom>
          <a:noFill/>
        </p:spPr>
        <p:txBody>
          <a:bodyPr wrap="square" rtlCol="0">
            <a:spAutoFit/>
          </a:bodyPr>
          <a:lstStyle/>
          <a:p>
            <a:r>
              <a:rPr lang="fr-CH" dirty="0"/>
              <a:t>Enfin, dans le menu </a:t>
            </a:r>
            <a:r>
              <a:rPr lang="fr-CH" b="1" dirty="0"/>
              <a:t>Data &gt; </a:t>
            </a:r>
            <a:r>
              <a:rPr lang="fr-CH" b="1" dirty="0" err="1"/>
              <a:t>Problem</a:t>
            </a:r>
            <a:r>
              <a:rPr lang="fr-CH" b="1" dirty="0"/>
              <a:t> data…, </a:t>
            </a:r>
            <a:r>
              <a:rPr lang="fr-CH" dirty="0"/>
              <a:t>on prend comme durée de la simulation 30 min (1800 s) et on garde en mémoire les résultats tous les 30 s.</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657" y="1625332"/>
            <a:ext cx="7201662" cy="4637473"/>
          </a:xfrm>
          <a:prstGeom prst="rect">
            <a:avLst/>
          </a:prstGeom>
        </p:spPr>
      </p:pic>
    </p:spTree>
    <p:extLst>
      <p:ext uri="{BB962C8B-B14F-4D97-AF65-F5344CB8AC3E}">
        <p14:creationId xmlns:p14="http://schemas.microsoft.com/office/powerpoint/2010/main" val="94058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CH" dirty="0">
                <a:solidFill>
                  <a:srgbClr val="000000"/>
                </a:solidFill>
                <a:ea typeface="+mj-ea"/>
              </a:rPr>
              <a:t>Analyse des résultats</a:t>
            </a:r>
            <a:endParaRPr lang="fr-FR" dirty="0">
              <a:ea typeface="+mj-ea"/>
            </a:endParaRPr>
          </a:p>
        </p:txBody>
      </p:sp>
      <p:sp>
        <p:nvSpPr>
          <p:cNvPr id="4" name="ZoneTexte 3"/>
          <p:cNvSpPr txBox="1"/>
          <p:nvPr/>
        </p:nvSpPr>
        <p:spPr>
          <a:xfrm>
            <a:off x="319509" y="924346"/>
            <a:ext cx="8880653" cy="646331"/>
          </a:xfrm>
          <a:prstGeom prst="rect">
            <a:avLst/>
          </a:prstGeom>
          <a:noFill/>
        </p:spPr>
        <p:txBody>
          <a:bodyPr wrap="square" rtlCol="0">
            <a:spAutoFit/>
          </a:bodyPr>
          <a:lstStyle/>
          <a:p>
            <a:r>
              <a:rPr lang="fr-CH" dirty="0"/>
              <a:t>On remet l’image de fond (</a:t>
            </a:r>
            <a:r>
              <a:rPr lang="fr-CH" b="1" dirty="0" err="1"/>
              <a:t>View</a:t>
            </a:r>
            <a:r>
              <a:rPr lang="fr-CH" b="1" dirty="0"/>
              <a:t> &gt; Background image &gt; Show</a:t>
            </a:r>
            <a:r>
              <a:rPr lang="fr-CH" dirty="0"/>
              <a:t>), puis on clique sur la fenêtre des résultats, on sélectionne les options «</a:t>
            </a:r>
            <a:r>
              <a:rPr lang="fr-CH" dirty="0" err="1"/>
              <a:t>Smooth</a:t>
            </a:r>
            <a:r>
              <a:rPr lang="fr-CH" dirty="0"/>
              <a:t> Contour </a:t>
            </a:r>
            <a:r>
              <a:rPr lang="fr-CH" dirty="0" err="1"/>
              <a:t>Fill</a:t>
            </a:r>
            <a:r>
              <a:rPr lang="fr-CH" dirty="0"/>
              <a:t>» et «|</a:t>
            </a:r>
            <a:r>
              <a:rPr lang="fr-CH" dirty="0" err="1"/>
              <a:t>Velocity</a:t>
            </a:r>
            <a:r>
              <a:rPr lang="fr-CH" dirty="0"/>
              <a:t>|&gt;</a:t>
            </a:r>
          </a:p>
        </p:txBody>
      </p:sp>
      <p:grpSp>
        <p:nvGrpSpPr>
          <p:cNvPr id="5" name="Group 4">
            <a:extLst>
              <a:ext uri="{FF2B5EF4-FFF2-40B4-BE49-F238E27FC236}">
                <a16:creationId xmlns:a16="http://schemas.microsoft.com/office/drawing/2014/main" id="{A78154C8-AF4A-4A03-912F-6508584F3A74}"/>
              </a:ext>
            </a:extLst>
          </p:cNvPr>
          <p:cNvGrpSpPr/>
          <p:nvPr/>
        </p:nvGrpSpPr>
        <p:grpSpPr>
          <a:xfrm>
            <a:off x="984962" y="1675341"/>
            <a:ext cx="7174075" cy="4554524"/>
            <a:chOff x="804672" y="1465481"/>
            <a:chExt cx="7716865" cy="4899119"/>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1465481"/>
              <a:ext cx="7630048" cy="4899119"/>
            </a:xfrm>
            <a:prstGeom prst="rect">
              <a:avLst/>
            </a:prstGeom>
          </p:spPr>
        </p:pic>
        <p:cxnSp>
          <p:nvCxnSpPr>
            <p:cNvPr id="6" name="Connecteur droit avec flèche 5"/>
            <p:cNvCxnSpPr/>
            <p:nvPr/>
          </p:nvCxnSpPr>
          <p:spPr>
            <a:xfrm flipH="1" flipV="1">
              <a:off x="3262579" y="1843430"/>
              <a:ext cx="3430829" cy="10168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6693408" y="2748729"/>
              <a:ext cx="1828129" cy="369332"/>
            </a:xfrm>
            <a:prstGeom prst="rect">
              <a:avLst/>
            </a:prstGeom>
            <a:noFill/>
          </p:spPr>
          <p:txBody>
            <a:bodyPr wrap="none" rtlCol="0">
              <a:spAutoFit/>
            </a:bodyPr>
            <a:lstStyle/>
            <a:p>
              <a:r>
                <a:rPr lang="fr-CH" dirty="0"/>
                <a:t>fenêtre «</a:t>
              </a:r>
              <a:r>
                <a:rPr lang="fr-CH" dirty="0" err="1"/>
                <a:t>Results</a:t>
              </a:r>
              <a:r>
                <a:rPr lang="fr-CH" dirty="0"/>
                <a:t>»</a:t>
              </a:r>
            </a:p>
          </p:txBody>
        </p:sp>
        <p:cxnSp>
          <p:nvCxnSpPr>
            <p:cNvPr id="10" name="Connecteur droit avec flèche 9"/>
            <p:cNvCxnSpPr/>
            <p:nvPr/>
          </p:nvCxnSpPr>
          <p:spPr>
            <a:xfrm flipH="1" flipV="1">
              <a:off x="2785873" y="1843431"/>
              <a:ext cx="3995317" cy="2071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6781190" y="3540179"/>
              <a:ext cx="1721426" cy="923330"/>
            </a:xfrm>
            <a:prstGeom prst="rect">
              <a:avLst/>
            </a:prstGeom>
            <a:noFill/>
          </p:spPr>
          <p:txBody>
            <a:bodyPr wrap="square" rtlCol="0">
              <a:spAutoFit/>
            </a:bodyPr>
            <a:lstStyle/>
            <a:p>
              <a:r>
                <a:rPr lang="fr-CH" dirty="0"/>
                <a:t>pour basculer des calculs au «post-</a:t>
              </a:r>
              <a:r>
                <a:rPr lang="fr-CH" dirty="0" err="1"/>
                <a:t>process</a:t>
              </a:r>
              <a:r>
                <a:rPr lang="fr-CH" dirty="0"/>
                <a:t>»</a:t>
              </a:r>
            </a:p>
          </p:txBody>
        </p:sp>
      </p:gr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CH" dirty="0">
                <a:solidFill>
                  <a:srgbClr val="000000"/>
                </a:solidFill>
                <a:ea typeface="+mj-ea"/>
              </a:rPr>
              <a:t>Analyse des résultats</a:t>
            </a:r>
            <a:endParaRPr lang="fr-FR" dirty="0">
              <a:ea typeface="+mj-ea"/>
            </a:endParaRPr>
          </a:p>
        </p:txBody>
      </p:sp>
      <p:sp>
        <p:nvSpPr>
          <p:cNvPr id="4" name="ZoneTexte 3"/>
          <p:cNvSpPr txBox="1"/>
          <p:nvPr/>
        </p:nvSpPr>
        <p:spPr>
          <a:xfrm>
            <a:off x="319509" y="924346"/>
            <a:ext cx="8880653" cy="646331"/>
          </a:xfrm>
          <a:prstGeom prst="rect">
            <a:avLst/>
          </a:prstGeom>
          <a:noFill/>
        </p:spPr>
        <p:txBody>
          <a:bodyPr wrap="square" rtlCol="0">
            <a:spAutoFit/>
          </a:bodyPr>
          <a:lstStyle/>
          <a:p>
            <a:r>
              <a:rPr lang="fr-CH" dirty="0"/>
              <a:t>On va créer une animation pour visualiser l’évolution. On clique sur </a:t>
            </a:r>
            <a:r>
              <a:rPr lang="fr-CH" b="1" dirty="0" err="1"/>
              <a:t>Window</a:t>
            </a:r>
            <a:r>
              <a:rPr lang="fr-CH" b="1" dirty="0"/>
              <a:t> &gt; </a:t>
            </a:r>
            <a:r>
              <a:rPr lang="fr-CH" b="1" dirty="0" err="1"/>
              <a:t>Animate</a:t>
            </a:r>
            <a:r>
              <a:rPr lang="fr-CH" dirty="0"/>
              <a:t>. On clique sur Save et on indique le nom du ficher avec son adresse complète, p. ex. «d:\test.avi»</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919" y="1570677"/>
            <a:ext cx="6237157" cy="4684466"/>
          </a:xfrm>
          <a:prstGeom prst="rect">
            <a:avLst/>
          </a:prstGeom>
        </p:spPr>
      </p:pic>
    </p:spTree>
    <p:extLst>
      <p:ext uri="{BB962C8B-B14F-4D97-AF65-F5344CB8AC3E}">
        <p14:creationId xmlns:p14="http://schemas.microsoft.com/office/powerpoint/2010/main" val="3073576411"/>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CH" dirty="0">
                <a:solidFill>
                  <a:srgbClr val="000000"/>
                </a:solidFill>
                <a:ea typeface="+mj-ea"/>
              </a:rPr>
              <a:t>Analyse des résultats</a:t>
            </a:r>
            <a:endParaRPr lang="fr-FR" dirty="0">
              <a:ea typeface="+mj-ea"/>
            </a:endParaRPr>
          </a:p>
        </p:txBody>
      </p:sp>
      <p:sp>
        <p:nvSpPr>
          <p:cNvPr id="4" name="ZoneTexte 3"/>
          <p:cNvSpPr txBox="1"/>
          <p:nvPr/>
        </p:nvSpPr>
        <p:spPr>
          <a:xfrm>
            <a:off x="319509" y="924346"/>
            <a:ext cx="8880653" cy="369332"/>
          </a:xfrm>
          <a:prstGeom prst="rect">
            <a:avLst/>
          </a:prstGeom>
          <a:noFill/>
        </p:spPr>
        <p:txBody>
          <a:bodyPr wrap="square" rtlCol="0">
            <a:spAutoFit/>
          </a:bodyPr>
          <a:lstStyle/>
          <a:p>
            <a:r>
              <a:rPr lang="fr-CH" dirty="0"/>
              <a:t>On obtient alors la vidéo suivante</a:t>
            </a:r>
          </a:p>
        </p:txBody>
      </p:sp>
      <p:pic>
        <p:nvPicPr>
          <p:cNvPr id="8" name="tes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6819" y="1398342"/>
            <a:ext cx="6363005" cy="4772254"/>
          </a:xfrm>
          <a:prstGeom prst="rect">
            <a:avLst/>
          </a:prstGeom>
        </p:spPr>
      </p:pic>
    </p:spTree>
    <p:extLst>
      <p:ext uri="{BB962C8B-B14F-4D97-AF65-F5344CB8AC3E}">
        <p14:creationId xmlns:p14="http://schemas.microsoft.com/office/powerpoint/2010/main" val="36311875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CH" dirty="0">
                <a:solidFill>
                  <a:srgbClr val="000000"/>
                </a:solidFill>
                <a:ea typeface="+mj-ea"/>
              </a:rPr>
              <a:t>Analyse des résultats</a:t>
            </a:r>
            <a:endParaRPr lang="fr-FR" dirty="0">
              <a:ea typeface="+mj-ea"/>
            </a:endParaRPr>
          </a:p>
        </p:txBody>
      </p:sp>
      <p:sp>
        <p:nvSpPr>
          <p:cNvPr id="4" name="ZoneTexte 3"/>
          <p:cNvSpPr txBox="1"/>
          <p:nvPr/>
        </p:nvSpPr>
        <p:spPr>
          <a:xfrm>
            <a:off x="318084" y="921692"/>
            <a:ext cx="8880653" cy="369332"/>
          </a:xfrm>
          <a:prstGeom prst="rect">
            <a:avLst/>
          </a:prstGeom>
          <a:noFill/>
        </p:spPr>
        <p:txBody>
          <a:bodyPr wrap="square" rtlCol="0">
            <a:spAutoFit/>
          </a:bodyPr>
          <a:lstStyle/>
          <a:p>
            <a:r>
              <a:rPr lang="fr-CH" dirty="0"/>
              <a:t>On peut aussi regarder comment évolue le nombre de Froude.</a:t>
            </a:r>
          </a:p>
        </p:txBody>
      </p:sp>
      <p:pic>
        <p:nvPicPr>
          <p:cNvPr id="6" name="test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0173" y="1393034"/>
            <a:ext cx="6245962" cy="4684472"/>
          </a:xfrm>
          <a:prstGeom prst="rect">
            <a:avLst/>
          </a:prstGeom>
        </p:spPr>
      </p:pic>
    </p:spTree>
    <p:extLst>
      <p:ext uri="{BB962C8B-B14F-4D97-AF65-F5344CB8AC3E}">
        <p14:creationId xmlns:p14="http://schemas.microsoft.com/office/powerpoint/2010/main" val="31132450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FR" dirty="0">
                <a:ea typeface="+mj-ea"/>
              </a:rPr>
              <a:t>Plan de la séance</a:t>
            </a:r>
          </a:p>
        </p:txBody>
      </p:sp>
      <p:sp>
        <p:nvSpPr>
          <p:cNvPr id="12292" name="ZoneTexte 36"/>
          <p:cNvSpPr txBox="1">
            <a:spLocks noChangeArrowheads="1"/>
          </p:cNvSpPr>
          <p:nvPr/>
        </p:nvSpPr>
        <p:spPr bwMode="auto">
          <a:xfrm>
            <a:off x="616961" y="2698140"/>
            <a:ext cx="555318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342900" indent="-342900" eaLnBrk="1" hangingPunct="1">
              <a:buFont typeface="Arial" panose="020B0604020202020204" pitchFamily="34" charset="0"/>
              <a:buChar char="•"/>
            </a:pPr>
            <a:r>
              <a:rPr lang="fr-CH" altLang="fr-FR" sz="2000" b="1" dirty="0"/>
              <a:t>création d’une géométrie simple le long du bief</a:t>
            </a:r>
          </a:p>
          <a:p>
            <a:pPr marL="342900" indent="-342900" eaLnBrk="1" hangingPunct="1">
              <a:buFont typeface="Arial" panose="020B0604020202020204" pitchFamily="34" charset="0"/>
              <a:buChar char="•"/>
            </a:pPr>
            <a:r>
              <a:rPr lang="fr-CH" altLang="fr-FR" sz="2000" b="1" dirty="0"/>
              <a:t>outils simples d’analyse</a:t>
            </a:r>
          </a:p>
          <a:p>
            <a:pPr marL="342900" indent="-342900" eaLnBrk="1" hangingPunct="1">
              <a:buFont typeface="Arial" panose="020B0604020202020204" pitchFamily="34" charset="0"/>
              <a:buChar char="•"/>
            </a:pPr>
            <a:r>
              <a:rPr lang="fr-CH" altLang="fr-FR" sz="2000" b="1" dirty="0"/>
              <a:t>création d’une géométrie plus complexe</a:t>
            </a:r>
          </a:p>
          <a:p>
            <a:pPr marL="342900" indent="-342900" eaLnBrk="1" hangingPunct="1">
              <a:buFont typeface="Arial" panose="020B0604020202020204" pitchFamily="34" charset="0"/>
              <a:buChar char="•"/>
            </a:pPr>
            <a:r>
              <a:rPr lang="fr-CH" altLang="fr-FR" sz="2000" b="1" dirty="0"/>
              <a:t>outils d’analyse plus complexe</a:t>
            </a:r>
          </a:p>
          <a:p>
            <a:pPr eaLnBrk="1" hangingPunct="1"/>
            <a:endParaRPr lang="fr-CH" altLang="fr-FR" sz="2000" b="1" dirty="0">
              <a:solidFill>
                <a:srgbClr val="D70015"/>
              </a:solidFill>
            </a:endParaRPr>
          </a:p>
        </p:txBody>
      </p:sp>
      <p:sp>
        <p:nvSpPr>
          <p:cNvPr id="5" name="ZoneTexte 4"/>
          <p:cNvSpPr txBox="1"/>
          <p:nvPr/>
        </p:nvSpPr>
        <p:spPr>
          <a:xfrm>
            <a:off x="506321" y="1269580"/>
            <a:ext cx="8063144" cy="954107"/>
          </a:xfrm>
          <a:prstGeom prst="rect">
            <a:avLst/>
          </a:prstGeom>
          <a:noFill/>
        </p:spPr>
        <p:txBody>
          <a:bodyPr wrap="square" rtlCol="0">
            <a:spAutoFit/>
          </a:bodyPr>
          <a:lstStyle/>
          <a:p>
            <a:r>
              <a:rPr lang="fr-CH" sz="2800" b="1" dirty="0"/>
              <a:t>Analyse d’un cas concret : la </a:t>
            </a:r>
            <a:r>
              <a:rPr lang="fr-CH" sz="2800" b="1" dirty="0" err="1"/>
              <a:t>Navisence</a:t>
            </a:r>
            <a:r>
              <a:rPr lang="fr-CH" sz="2800" b="1" dirty="0"/>
              <a:t> à </a:t>
            </a:r>
            <a:r>
              <a:rPr lang="fr-CH" sz="2800" b="1" dirty="0" err="1"/>
              <a:t>Zinal</a:t>
            </a:r>
            <a:r>
              <a:rPr lang="fr-CH" sz="2800" b="1" dirty="0"/>
              <a:t> (val d’</a:t>
            </a:r>
            <a:r>
              <a:rPr lang="fr-CH" sz="2800" b="1" dirty="0" err="1"/>
              <a:t>Anniviers</a:t>
            </a:r>
            <a:r>
              <a:rPr lang="fr-CH" sz="2800" b="1" dirty="0"/>
              <a:t>, VS)</a:t>
            </a: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FR" dirty="0">
                <a:ea typeface="+mj-ea"/>
              </a:rPr>
              <a:t>Étude plus poussée</a:t>
            </a:r>
          </a:p>
        </p:txBody>
      </p:sp>
      <p:sp>
        <p:nvSpPr>
          <p:cNvPr id="12292" name="ZoneTexte 36"/>
          <p:cNvSpPr txBox="1">
            <a:spLocks noChangeArrowheads="1"/>
          </p:cNvSpPr>
          <p:nvPr/>
        </p:nvSpPr>
        <p:spPr bwMode="auto">
          <a:xfrm>
            <a:off x="1032307" y="1685290"/>
            <a:ext cx="50815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2000" b="1" dirty="0"/>
              <a:t>On maintenant compléter la zone d’étude :</a:t>
            </a:r>
          </a:p>
          <a:p>
            <a:pPr marL="342900" indent="-342900" eaLnBrk="1" hangingPunct="1">
              <a:buFont typeface="Arial" panose="020B0604020202020204" pitchFamily="34" charset="0"/>
              <a:buChar char="•"/>
            </a:pPr>
            <a:r>
              <a:rPr lang="fr-CH" altLang="fr-FR" sz="2000" b="1" dirty="0"/>
              <a:t>créer des zones adjacents</a:t>
            </a:r>
          </a:p>
          <a:p>
            <a:pPr marL="342900" indent="-342900" eaLnBrk="1" hangingPunct="1">
              <a:buFont typeface="Arial" panose="020B0604020202020204" pitchFamily="34" charset="0"/>
              <a:buChar char="•"/>
            </a:pPr>
            <a:r>
              <a:rPr lang="fr-CH" altLang="fr-FR" sz="2000" b="1" dirty="0"/>
              <a:t>mettre un </a:t>
            </a:r>
            <a:r>
              <a:rPr lang="fr-CH" altLang="fr-FR" sz="2000" b="1" dirty="0" err="1"/>
              <a:t>hydrogramme</a:t>
            </a:r>
            <a:r>
              <a:rPr lang="fr-CH" altLang="fr-FR" sz="2000" b="1" dirty="0"/>
              <a:t> de crue en entrée</a:t>
            </a:r>
          </a:p>
          <a:p>
            <a:pPr eaLnBrk="1" hangingPunct="1"/>
            <a:endParaRPr lang="fr-CH" altLang="fr-FR" sz="2000" b="1" dirty="0">
              <a:solidFill>
                <a:srgbClr val="D70015"/>
              </a:solidFill>
            </a:endParaRPr>
          </a:p>
        </p:txBody>
      </p:sp>
    </p:spTree>
    <p:extLst>
      <p:ext uri="{BB962C8B-B14F-4D97-AF65-F5344CB8AC3E}">
        <p14:creationId xmlns:p14="http://schemas.microsoft.com/office/powerpoint/2010/main" val="135373651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FR" dirty="0">
                <a:ea typeface="+mj-ea"/>
              </a:rPr>
              <a:t>Etude plus poussée</a:t>
            </a:r>
          </a:p>
        </p:txBody>
      </p:sp>
      <p:sp>
        <p:nvSpPr>
          <p:cNvPr id="12292" name="ZoneTexte 36"/>
          <p:cNvSpPr txBox="1">
            <a:spLocks noChangeArrowheads="1"/>
          </p:cNvSpPr>
          <p:nvPr/>
        </p:nvSpPr>
        <p:spPr bwMode="auto">
          <a:xfrm>
            <a:off x="330048" y="931823"/>
            <a:ext cx="881395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On bascule sur le mode «</a:t>
            </a:r>
            <a:r>
              <a:rPr lang="fr-CH" altLang="fr-FR" sz="1800" dirty="0" err="1"/>
              <a:t>pre-process</a:t>
            </a:r>
            <a:r>
              <a:rPr lang="fr-CH" altLang="fr-FR" sz="1800" dirty="0"/>
              <a:t>», puis on charge la vue «</a:t>
            </a:r>
            <a:r>
              <a:rPr lang="fr-CH" altLang="fr-FR" sz="1800" dirty="0" err="1"/>
              <a:t>navisence.tif</a:t>
            </a:r>
            <a:r>
              <a:rPr lang="fr-CH" altLang="fr-FR" sz="1800" dirty="0"/>
              <a:t>» en arrière fond pour visualiser la zone couverte par le MNT. On va créer des zones alluviales autour du bief avec l’outil ligne. Il faut absolument qu’il y ait raccord parfait avec le bief, donc on va cliquer sur l’outil «line», puis avec  le clic droit de la souris choisir l’option </a:t>
            </a:r>
            <a:r>
              <a:rPr lang="fr-CH" altLang="fr-FR" sz="1800" b="1" dirty="0" err="1"/>
              <a:t>Context</a:t>
            </a:r>
            <a:r>
              <a:rPr lang="fr-CH" altLang="fr-FR" sz="1800" b="1" dirty="0"/>
              <a:t> &gt; </a:t>
            </a:r>
            <a:r>
              <a:rPr lang="fr-CH" altLang="fr-FR" sz="1800" b="1" dirty="0" err="1"/>
              <a:t>Join</a:t>
            </a:r>
            <a:r>
              <a:rPr lang="fr-CH" altLang="fr-FR" sz="1800" b="1" dirty="0"/>
              <a:t> </a:t>
            </a:r>
            <a:r>
              <a:rPr lang="fr-CH" altLang="fr-FR" sz="1800" dirty="0"/>
              <a:t>pour que les points cliqués correspondent à ceux existant. Pour les frontières non communes avec le bief, on décoche cette option.</a:t>
            </a:r>
          </a:p>
          <a:p>
            <a:pPr eaLnBrk="1" hangingPunct="1"/>
            <a:r>
              <a:rPr lang="fr-CH" altLang="fr-FR" sz="1800" dirty="0"/>
              <a:t> </a:t>
            </a:r>
            <a:endParaRPr lang="fr-CH" altLang="fr-FR" sz="1800" dirty="0">
              <a:solidFill>
                <a:srgbClr val="D70015"/>
              </a:solidFill>
            </a:endParaRPr>
          </a:p>
          <a:p>
            <a:pPr eaLnBrk="1" hangingPunct="1"/>
            <a:endParaRPr lang="fr-CH" altLang="fr-FR" sz="1800" dirty="0"/>
          </a:p>
          <a:p>
            <a:pPr eaLnBrk="1" hangingPunct="1"/>
            <a:endParaRPr lang="fr-CH" altLang="fr-FR" sz="18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518" y="2462692"/>
            <a:ext cx="5017063" cy="3931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482825" y="3842508"/>
            <a:ext cx="2778265" cy="646331"/>
          </a:xfrm>
          <a:prstGeom prst="rect">
            <a:avLst/>
          </a:prstGeom>
          <a:noFill/>
        </p:spPr>
        <p:txBody>
          <a:bodyPr wrap="square" rtlCol="0">
            <a:spAutoFit/>
          </a:bodyPr>
          <a:lstStyle/>
          <a:p>
            <a:r>
              <a:rPr lang="fr-CH" dirty="0"/>
              <a:t>On sauvegarde auparavant le fichier, p. ex. zinal1</a:t>
            </a:r>
          </a:p>
        </p:txBody>
      </p:sp>
    </p:spTree>
    <p:extLst>
      <p:ext uri="{BB962C8B-B14F-4D97-AF65-F5344CB8AC3E}">
        <p14:creationId xmlns:p14="http://schemas.microsoft.com/office/powerpoint/2010/main" val="315737602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FR" dirty="0">
                <a:ea typeface="+mj-ea"/>
              </a:rPr>
              <a:t>Étude plus poussée</a:t>
            </a:r>
          </a:p>
        </p:txBody>
      </p:sp>
      <p:sp>
        <p:nvSpPr>
          <p:cNvPr id="12292" name="ZoneTexte 36"/>
          <p:cNvSpPr txBox="1">
            <a:spLocks noChangeArrowheads="1"/>
          </p:cNvSpPr>
          <p:nvPr/>
        </p:nvSpPr>
        <p:spPr bwMode="auto">
          <a:xfrm>
            <a:off x="315303" y="925497"/>
            <a:ext cx="841649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On ferme le polygone en cliquant sur le premier point. Une fenêtre propose deux options, on choisir «</a:t>
            </a:r>
            <a:r>
              <a:rPr lang="fr-CH" altLang="fr-FR" sz="1800" dirty="0" err="1"/>
              <a:t>Join</a:t>
            </a:r>
            <a:r>
              <a:rPr lang="fr-CH" altLang="fr-FR" sz="1800" dirty="0"/>
              <a:t>». On finit par sortir avec ESC.</a:t>
            </a:r>
          </a:p>
          <a:p>
            <a:pPr eaLnBrk="1" hangingPunct="1"/>
            <a:r>
              <a:rPr lang="fr-CH" altLang="fr-FR" sz="1800" dirty="0"/>
              <a:t> </a:t>
            </a:r>
            <a:endParaRPr lang="fr-CH" altLang="fr-FR" sz="1800" dirty="0">
              <a:solidFill>
                <a:srgbClr val="D70015"/>
              </a:solidFill>
            </a:endParaRPr>
          </a:p>
          <a:p>
            <a:pPr eaLnBrk="1" hangingPunct="1"/>
            <a:endParaRPr lang="fr-CH" altLang="fr-FR" sz="1800" dirty="0"/>
          </a:p>
          <a:p>
            <a:pPr eaLnBrk="1" hangingPunct="1"/>
            <a:endParaRPr lang="fr-CH" altLang="fr-FR"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252" y="1522620"/>
            <a:ext cx="6821163" cy="4809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376021"/>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FR" dirty="0">
                <a:ea typeface="+mj-ea"/>
              </a:rPr>
              <a:t>Étude plus poussée</a:t>
            </a:r>
          </a:p>
        </p:txBody>
      </p:sp>
      <p:sp>
        <p:nvSpPr>
          <p:cNvPr id="12292" name="ZoneTexte 36"/>
          <p:cNvSpPr txBox="1">
            <a:spLocks noChangeArrowheads="1"/>
          </p:cNvSpPr>
          <p:nvPr/>
        </p:nvSpPr>
        <p:spPr bwMode="auto">
          <a:xfrm>
            <a:off x="313564" y="924375"/>
            <a:ext cx="86971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On clique sur l’outil «</a:t>
            </a:r>
            <a:r>
              <a:rPr lang="fr-CH" altLang="fr-FR" sz="1800" b="1" dirty="0" err="1"/>
              <a:t>Create</a:t>
            </a:r>
            <a:r>
              <a:rPr lang="fr-CH" altLang="fr-FR" sz="1800" b="1" dirty="0"/>
              <a:t> NURBS surface</a:t>
            </a:r>
            <a:r>
              <a:rPr lang="fr-CH" altLang="fr-FR" sz="1800" dirty="0"/>
              <a:t>» et on sélectionne les côtés du polygone, puis une fois que c’est fait, on tape sur ESC pour créer la surface.</a:t>
            </a:r>
          </a:p>
          <a:p>
            <a:pPr eaLnBrk="1" hangingPunct="1"/>
            <a:endParaRPr lang="fr-CH" altLang="fr-FR" sz="1800" dirty="0"/>
          </a:p>
          <a:p>
            <a:pPr eaLnBrk="1" hangingPunct="1"/>
            <a:r>
              <a:rPr lang="fr-CH" altLang="fr-FR" sz="1800" dirty="0"/>
              <a:t> </a:t>
            </a:r>
            <a:endParaRPr lang="fr-CH" altLang="fr-FR" sz="1800" dirty="0">
              <a:solidFill>
                <a:srgbClr val="D70015"/>
              </a:solidFill>
            </a:endParaRPr>
          </a:p>
          <a:p>
            <a:pPr eaLnBrk="1" hangingPunct="1"/>
            <a:endParaRPr lang="fr-CH" altLang="fr-FR" sz="1800" dirty="0"/>
          </a:p>
          <a:p>
            <a:pPr eaLnBrk="1" hangingPunct="1"/>
            <a:endParaRPr lang="fr-CH" altLang="fr-FR" sz="18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831" y="1628382"/>
            <a:ext cx="5330338" cy="4548024"/>
          </a:xfrm>
          <a:prstGeom prst="rect">
            <a:avLst/>
          </a:prstGeom>
        </p:spPr>
      </p:pic>
    </p:spTree>
    <p:extLst>
      <p:ext uri="{BB962C8B-B14F-4D97-AF65-F5344CB8AC3E}">
        <p14:creationId xmlns:p14="http://schemas.microsoft.com/office/powerpoint/2010/main" val="3636751072"/>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8737" y="925260"/>
            <a:ext cx="533826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On obtient alors 3 zones auxquelles on va affecter des rugosités différentes :</a:t>
            </a:r>
          </a:p>
          <a:p>
            <a:pPr marL="342900" indent="-342900" eaLnBrk="1" hangingPunct="1">
              <a:buFont typeface="Arial" panose="020B0604020202020204" pitchFamily="34" charset="0"/>
              <a:buChar char="•"/>
            </a:pPr>
            <a:r>
              <a:rPr lang="fr-CH" altLang="fr-FR" sz="1800" dirty="0"/>
              <a:t>n = 0,1 pour le bief</a:t>
            </a:r>
          </a:p>
          <a:p>
            <a:pPr marL="342900" indent="-342900" eaLnBrk="1" hangingPunct="1">
              <a:buFont typeface="Arial" panose="020B0604020202020204" pitchFamily="34" charset="0"/>
              <a:buChar char="•"/>
            </a:pPr>
            <a:r>
              <a:rPr lang="fr-CH" altLang="fr-FR" sz="1800" dirty="0"/>
              <a:t>n = 0,025 pour le champ à gauche (K=40 m</a:t>
            </a:r>
            <a:r>
              <a:rPr lang="fr-CH" altLang="fr-FR" sz="1800" baseline="30000" dirty="0"/>
              <a:t>1/3</a:t>
            </a:r>
            <a:r>
              <a:rPr lang="fr-CH" altLang="fr-FR" sz="1800" dirty="0"/>
              <a:t>/s)</a:t>
            </a:r>
          </a:p>
          <a:p>
            <a:pPr marL="342900" indent="-342900" eaLnBrk="1" hangingPunct="1">
              <a:buFont typeface="Arial" panose="020B0604020202020204" pitchFamily="34" charset="0"/>
              <a:buChar char="•"/>
            </a:pPr>
            <a:r>
              <a:rPr lang="fr-CH" altLang="fr-FR" sz="1800" dirty="0"/>
              <a:t>n = 0,033 pour celui de droite (K=30 m</a:t>
            </a:r>
            <a:r>
              <a:rPr lang="fr-CH" altLang="fr-FR" sz="1800" baseline="30000" dirty="0"/>
              <a:t>1/3</a:t>
            </a:r>
            <a:r>
              <a:rPr lang="fr-CH" altLang="fr-FR" sz="1800" dirty="0"/>
              <a:t>/s)</a:t>
            </a:r>
          </a:p>
          <a:p>
            <a:pPr marL="342900" indent="-342900" eaLnBrk="1" hangingPunct="1">
              <a:buFont typeface="Arial" panose="020B0604020202020204" pitchFamily="34" charset="0"/>
              <a:buChar char="•"/>
            </a:pPr>
            <a:endParaRPr lang="fr-CH" altLang="fr-FR" sz="1800" dirty="0"/>
          </a:p>
          <a:p>
            <a:pPr eaLnBrk="1" hangingPunct="1"/>
            <a:r>
              <a:rPr lang="fr-CH" altLang="fr-FR" sz="1800" dirty="0"/>
              <a:t> </a:t>
            </a:r>
            <a:endParaRPr lang="fr-CH" altLang="fr-FR" sz="1800" dirty="0">
              <a:solidFill>
                <a:srgbClr val="D70015"/>
              </a:solidFill>
            </a:endParaRPr>
          </a:p>
          <a:p>
            <a:pPr eaLnBrk="1" hangingPunct="1"/>
            <a:endParaRPr lang="fr-CH" altLang="fr-FR" sz="1800" dirty="0"/>
          </a:p>
          <a:p>
            <a:pPr eaLnBrk="1" hangingPunct="1"/>
            <a:endParaRPr lang="fr-CH" altLang="fr-FR" sz="18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3707" y="989996"/>
            <a:ext cx="1822248" cy="549017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763" y="3289332"/>
            <a:ext cx="3305188" cy="2950583"/>
          </a:xfrm>
          <a:prstGeom prst="rect">
            <a:avLst/>
          </a:prstGeom>
        </p:spPr>
      </p:pic>
      <p:sp>
        <p:nvSpPr>
          <p:cNvPr id="7" name="ZoneTexte 6"/>
          <p:cNvSpPr txBox="1"/>
          <p:nvPr/>
        </p:nvSpPr>
        <p:spPr>
          <a:xfrm>
            <a:off x="315646" y="2885422"/>
            <a:ext cx="2826328" cy="2585323"/>
          </a:xfrm>
          <a:prstGeom prst="rect">
            <a:avLst/>
          </a:prstGeom>
          <a:noFill/>
        </p:spPr>
        <p:txBody>
          <a:bodyPr wrap="square" rtlCol="0">
            <a:spAutoFit/>
          </a:bodyPr>
          <a:lstStyle/>
          <a:p>
            <a:r>
              <a:rPr lang="fr-CH" dirty="0"/>
              <a:t>Pour cela dans le menu </a:t>
            </a:r>
            <a:r>
              <a:rPr lang="fr-CH" b="1" dirty="0"/>
              <a:t>Data &gt; </a:t>
            </a:r>
            <a:r>
              <a:rPr lang="fr-CH" b="1" dirty="0" err="1"/>
              <a:t>Roughness</a:t>
            </a:r>
            <a:r>
              <a:rPr lang="fr-CH" dirty="0"/>
              <a:t>…, on crée l’entrée «prairie», puis lui attribue la valeur 0,025. On fait de même avec l’entre «prairie and </a:t>
            </a:r>
            <a:r>
              <a:rPr lang="fr-CH" dirty="0" err="1"/>
              <a:t>bosque</a:t>
            </a:r>
            <a:r>
              <a:rPr lang="fr-CH" dirty="0"/>
              <a:t>» avec la valeur 0,033. On assigne chaque surface concernée, on finit la saisie par ESC.</a:t>
            </a:r>
          </a:p>
        </p:txBody>
      </p:sp>
      <p:sp>
        <p:nvSpPr>
          <p:cNvPr id="11" name="Titre 1">
            <a:extLst>
              <a:ext uri="{FF2B5EF4-FFF2-40B4-BE49-F238E27FC236}">
                <a16:creationId xmlns:a16="http://schemas.microsoft.com/office/drawing/2014/main" id="{8D299C8B-1259-4DC7-9564-4B014186CD3F}"/>
              </a:ext>
            </a:extLst>
          </p:cNvPr>
          <p:cNvSpPr>
            <a:spLocks noGrp="1"/>
          </p:cNvSpPr>
          <p:nvPr>
            <p:ph type="title"/>
          </p:nvPr>
        </p:nvSpPr>
        <p:spPr>
          <a:xfrm>
            <a:off x="214313" y="196850"/>
            <a:ext cx="8229600" cy="622300"/>
          </a:xfrm>
        </p:spPr>
        <p:txBody>
          <a:bodyPr/>
          <a:lstStyle/>
          <a:p>
            <a:pPr eaLnBrk="1" fontAlgn="auto" hangingPunct="1">
              <a:defRPr/>
            </a:pPr>
            <a:r>
              <a:rPr lang="fr-FR" dirty="0">
                <a:ea typeface="+mj-ea"/>
              </a:rPr>
              <a:t>Étude plus poussée</a:t>
            </a:r>
          </a:p>
        </p:txBody>
      </p:sp>
    </p:spTree>
    <p:extLst>
      <p:ext uri="{BB962C8B-B14F-4D97-AF65-F5344CB8AC3E}">
        <p14:creationId xmlns:p14="http://schemas.microsoft.com/office/powerpoint/2010/main" val="315737602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2892" y="925040"/>
            <a:ext cx="348782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En cliquant sur le bouton </a:t>
            </a:r>
            <a:r>
              <a:rPr lang="fr-CH" altLang="fr-FR" sz="1800" b="1" dirty="0" err="1"/>
              <a:t>Draw</a:t>
            </a:r>
            <a:r>
              <a:rPr lang="fr-CH" altLang="fr-FR" sz="1800" b="1" dirty="0"/>
              <a:t> &gt; All </a:t>
            </a:r>
            <a:r>
              <a:rPr lang="fr-CH" altLang="fr-FR" sz="1800" b="1" dirty="0" err="1"/>
              <a:t>materials</a:t>
            </a:r>
            <a:r>
              <a:rPr lang="fr-CH" altLang="fr-FR" sz="1800" dirty="0"/>
              <a:t> dans cette fenêtre, on fait apparaître les 3 zones.</a:t>
            </a:r>
          </a:p>
          <a:p>
            <a:pPr marL="342900" indent="-342900" eaLnBrk="1" hangingPunct="1">
              <a:buFont typeface="Arial" panose="020B0604020202020204" pitchFamily="34" charset="0"/>
              <a:buChar char="•"/>
            </a:pPr>
            <a:endParaRPr lang="fr-CH" altLang="fr-FR" sz="1800" dirty="0"/>
          </a:p>
          <a:p>
            <a:pPr eaLnBrk="1" hangingPunct="1"/>
            <a:r>
              <a:rPr lang="fr-CH" altLang="fr-FR" sz="1800" dirty="0"/>
              <a:t> </a:t>
            </a:r>
            <a:endParaRPr lang="fr-CH" altLang="fr-FR" sz="1800" dirty="0">
              <a:solidFill>
                <a:srgbClr val="D70015"/>
              </a:solidFill>
            </a:endParaRPr>
          </a:p>
          <a:p>
            <a:pPr eaLnBrk="1" hangingPunct="1"/>
            <a:endParaRPr lang="fr-CH" altLang="fr-FR" sz="1800" dirty="0"/>
          </a:p>
          <a:p>
            <a:pPr eaLnBrk="1" hangingPunct="1"/>
            <a:endParaRPr lang="fr-CH" altLang="fr-FR" sz="1800"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454" y="1037227"/>
            <a:ext cx="4885412" cy="5395716"/>
          </a:xfrm>
          <a:prstGeom prst="rect">
            <a:avLst/>
          </a:prstGeom>
        </p:spPr>
      </p:pic>
      <p:sp>
        <p:nvSpPr>
          <p:cNvPr id="6" name="Title 5">
            <a:extLst>
              <a:ext uri="{FF2B5EF4-FFF2-40B4-BE49-F238E27FC236}">
                <a16:creationId xmlns:a16="http://schemas.microsoft.com/office/drawing/2014/main" id="{F88C41EC-4313-4756-A87E-1B99D55EC7CA}"/>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123115498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2892" y="925040"/>
            <a:ext cx="5927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On crée ensuite le maillage :</a:t>
            </a:r>
          </a:p>
          <a:p>
            <a:pPr marL="342900" indent="-342900" eaLnBrk="1" hangingPunct="1">
              <a:buFont typeface="Arial" panose="020B0604020202020204" pitchFamily="34" charset="0"/>
              <a:buChar char="•"/>
            </a:pPr>
            <a:r>
              <a:rPr lang="fr-CH" altLang="fr-FR" sz="1800" b="1" dirty="0" err="1"/>
              <a:t>Mesh</a:t>
            </a:r>
            <a:r>
              <a:rPr lang="fr-CH" altLang="fr-FR" sz="1800" b="1" dirty="0"/>
              <a:t> &gt; </a:t>
            </a:r>
            <a:r>
              <a:rPr lang="fr-CH" altLang="fr-FR" sz="1800" b="1" dirty="0" err="1"/>
              <a:t>Unstructured</a:t>
            </a:r>
            <a:r>
              <a:rPr lang="fr-CH" altLang="fr-FR" sz="1800" b="1" dirty="0"/>
              <a:t> &gt; </a:t>
            </a:r>
            <a:r>
              <a:rPr lang="fr-CH" altLang="fr-FR" sz="1800" b="1" dirty="0" err="1"/>
              <a:t>Assign</a:t>
            </a:r>
            <a:r>
              <a:rPr lang="fr-CH" altLang="fr-FR" sz="1800" b="1" dirty="0"/>
              <a:t> sizes on surfaces </a:t>
            </a:r>
            <a:r>
              <a:rPr lang="fr-CH" altLang="fr-FR" sz="1800" dirty="0"/>
              <a:t>(on prendra 2 m pour le lit, 10 pour les zones alluviales)</a:t>
            </a:r>
          </a:p>
          <a:p>
            <a:pPr marL="342900" indent="-342900" eaLnBrk="1" hangingPunct="1">
              <a:buFont typeface="Arial" panose="020B0604020202020204" pitchFamily="34" charset="0"/>
              <a:buChar char="•"/>
            </a:pPr>
            <a:r>
              <a:rPr lang="fr-CH" altLang="fr-FR" sz="1800" dirty="0"/>
              <a:t>puis on génère le maillage avec </a:t>
            </a:r>
            <a:r>
              <a:rPr lang="fr-CH" altLang="fr-FR" sz="1800" b="1" dirty="0" err="1"/>
              <a:t>Mesh</a:t>
            </a:r>
            <a:r>
              <a:rPr lang="fr-CH" altLang="fr-FR" sz="1800" b="1" dirty="0"/>
              <a:t> &gt; </a:t>
            </a:r>
            <a:r>
              <a:rPr lang="fr-CH" altLang="fr-FR" sz="1800" b="1" dirty="0" err="1"/>
              <a:t>Generate</a:t>
            </a:r>
            <a:r>
              <a:rPr lang="fr-CH" altLang="fr-FR" sz="1800" b="1" dirty="0"/>
              <a:t> </a:t>
            </a:r>
            <a:r>
              <a:rPr lang="fr-CH" altLang="fr-FR" sz="1800" b="1" dirty="0" err="1"/>
              <a:t>mesh</a:t>
            </a:r>
            <a:endParaRPr lang="fr-CH" altLang="fr-FR" sz="1800" b="1" dirty="0"/>
          </a:p>
          <a:p>
            <a:pPr marL="342900" indent="-342900" eaLnBrk="1" hangingPunct="1">
              <a:buFont typeface="Arial" panose="020B0604020202020204" pitchFamily="34" charset="0"/>
              <a:buChar char="•"/>
            </a:pPr>
            <a:r>
              <a:rPr lang="fr-CH" altLang="fr-FR" sz="1800" dirty="0"/>
              <a:t>On assigne une altitude au maillage avec </a:t>
            </a:r>
            <a:r>
              <a:rPr lang="fr-CH" altLang="fr-FR" sz="1800" b="1" dirty="0" err="1"/>
              <a:t>Mesh</a:t>
            </a:r>
            <a:r>
              <a:rPr lang="fr-CH" altLang="fr-FR" sz="1800" b="1" dirty="0"/>
              <a:t> &gt; Edit &gt; Set </a:t>
            </a:r>
            <a:r>
              <a:rPr lang="fr-CH" altLang="fr-FR" sz="1800" b="1" dirty="0" err="1"/>
              <a:t>elevation</a:t>
            </a:r>
            <a:r>
              <a:rPr lang="fr-CH" altLang="fr-FR" sz="1800" b="1" dirty="0"/>
              <a:t> </a:t>
            </a:r>
            <a:r>
              <a:rPr lang="fr-CH" altLang="fr-FR" sz="1800" b="1" dirty="0" err="1"/>
              <a:t>from</a:t>
            </a:r>
            <a:r>
              <a:rPr lang="fr-CH" altLang="fr-FR" sz="1800" b="1" dirty="0"/>
              <a:t> file</a:t>
            </a:r>
            <a:r>
              <a:rPr lang="fr-CH" altLang="fr-FR" sz="1800" dirty="0"/>
              <a:t>, puis en choisissant le MNT fourni</a:t>
            </a:r>
          </a:p>
          <a:p>
            <a:pPr marL="342900" indent="-342900" eaLnBrk="1" hangingPunct="1">
              <a:buFont typeface="Arial" panose="020B0604020202020204" pitchFamily="34" charset="0"/>
              <a:buChar char="•"/>
            </a:pPr>
            <a:endParaRPr lang="fr-CH" altLang="fr-FR" sz="1800" dirty="0"/>
          </a:p>
          <a:p>
            <a:pPr eaLnBrk="1" hangingPunct="1"/>
            <a:r>
              <a:rPr lang="fr-CH" altLang="fr-FR" sz="1800" dirty="0"/>
              <a:t> </a:t>
            </a:r>
            <a:endParaRPr lang="fr-CH" altLang="fr-FR" sz="1800" dirty="0">
              <a:solidFill>
                <a:srgbClr val="D70015"/>
              </a:solidFill>
            </a:endParaRPr>
          </a:p>
          <a:p>
            <a:pPr eaLnBrk="1" hangingPunct="1"/>
            <a:endParaRPr lang="fr-CH" altLang="fr-FR" sz="1800" dirty="0"/>
          </a:p>
          <a:p>
            <a:pPr eaLnBrk="1" hangingPunct="1"/>
            <a:endParaRPr lang="fr-CH" altLang="fr-FR" sz="18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930" y="272305"/>
            <a:ext cx="1842469" cy="6152772"/>
          </a:xfrm>
          <a:prstGeom prst="rect">
            <a:avLst/>
          </a:prstGeom>
        </p:spPr>
      </p:pic>
      <p:sp>
        <p:nvSpPr>
          <p:cNvPr id="7" name="Title 6">
            <a:extLst>
              <a:ext uri="{FF2B5EF4-FFF2-40B4-BE49-F238E27FC236}">
                <a16:creationId xmlns:a16="http://schemas.microsoft.com/office/drawing/2014/main" id="{F047B31B-568A-4CEB-9606-3C9872E445C1}"/>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265695826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8737" y="921495"/>
            <a:ext cx="863312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On va créer un </a:t>
            </a:r>
            <a:r>
              <a:rPr lang="fr-CH" altLang="fr-FR" sz="1800" dirty="0" err="1"/>
              <a:t>hydrogramme</a:t>
            </a:r>
            <a:r>
              <a:rPr lang="fr-CH" altLang="fr-FR" sz="1800" dirty="0"/>
              <a:t>, par exemple dans une feuille </a:t>
            </a:r>
            <a:r>
              <a:rPr lang="fr-CH" altLang="fr-FR" sz="1800" dirty="0" err="1"/>
              <a:t>excel</a:t>
            </a:r>
            <a:r>
              <a:rPr lang="fr-CH" altLang="fr-FR" sz="1800" dirty="0"/>
              <a:t>. On fait un copier-coller des valeurs depuis </a:t>
            </a:r>
            <a:r>
              <a:rPr lang="fr-CH" altLang="fr-FR" sz="1800" dirty="0" err="1"/>
              <a:t>excel</a:t>
            </a:r>
            <a:r>
              <a:rPr lang="fr-CH" altLang="fr-FR" sz="1800" dirty="0"/>
              <a:t> dans le tableau «2D </a:t>
            </a:r>
            <a:r>
              <a:rPr lang="fr-CH" altLang="fr-FR" sz="1800" dirty="0" err="1"/>
              <a:t>inlet</a:t>
            </a:r>
            <a:r>
              <a:rPr lang="fr-CH" altLang="fr-FR" sz="1800" dirty="0"/>
              <a:t>». On peut même tracer l’</a:t>
            </a:r>
            <a:r>
              <a:rPr lang="fr-CH" altLang="fr-FR" sz="1800" dirty="0" err="1"/>
              <a:t>hydrogramme</a:t>
            </a:r>
            <a:r>
              <a:rPr lang="fr-CH" altLang="fr-FR" sz="1800" dirty="0"/>
              <a:t> ainsi imposé. Pour la condition aux limites aval, on sélectionne tout la bordure aval pour prendre en compte le possible débordement.</a:t>
            </a:r>
          </a:p>
          <a:p>
            <a:pPr eaLnBrk="1" hangingPunct="1"/>
            <a:r>
              <a:rPr lang="fr-CH" altLang="fr-FR" sz="1800" dirty="0"/>
              <a:t> </a:t>
            </a:r>
            <a:endParaRPr lang="fr-CH" altLang="fr-FR" sz="1800" dirty="0">
              <a:solidFill>
                <a:srgbClr val="D70015"/>
              </a:solidFill>
            </a:endParaRPr>
          </a:p>
          <a:p>
            <a:pPr eaLnBrk="1" hangingPunct="1"/>
            <a:endParaRPr lang="fr-CH" altLang="fr-FR" sz="1800" dirty="0"/>
          </a:p>
          <a:p>
            <a:pPr eaLnBrk="1" hangingPunct="1"/>
            <a:endParaRPr lang="fr-CH" altLang="fr-FR" sz="1800"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96" y="2126334"/>
            <a:ext cx="3946842" cy="4011066"/>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379" y="2294017"/>
            <a:ext cx="3282125" cy="3675699"/>
          </a:xfrm>
          <a:prstGeom prst="rect">
            <a:avLst/>
          </a:prstGeom>
        </p:spPr>
      </p:pic>
      <p:sp>
        <p:nvSpPr>
          <p:cNvPr id="6" name="Title 5">
            <a:extLst>
              <a:ext uri="{FF2B5EF4-FFF2-40B4-BE49-F238E27FC236}">
                <a16:creationId xmlns:a16="http://schemas.microsoft.com/office/drawing/2014/main" id="{E3D13AEA-42B0-436E-BBB0-E3E04A36CD61}"/>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2879159428"/>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3515" y="921496"/>
            <a:ext cx="88568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On peut tracer la carte des vitesses aux abords du pont. Pour voir la couche en transparence, cliquer sur l’icône «</a:t>
            </a:r>
            <a:r>
              <a:rPr lang="fr-CH" altLang="fr-FR" sz="1800" dirty="0" err="1"/>
              <a:t>View</a:t>
            </a:r>
            <a:r>
              <a:rPr lang="fr-CH" altLang="fr-FR" sz="1800" dirty="0"/>
              <a:t> style» et le symbole Tr</a:t>
            </a:r>
            <a:endParaRPr lang="fr-CH" altLang="fr-FR" sz="1800" dirty="0">
              <a:solidFill>
                <a:srgbClr val="D70015"/>
              </a:solidFill>
            </a:endParaRPr>
          </a:p>
          <a:p>
            <a:pPr eaLnBrk="1" hangingPunct="1"/>
            <a:endParaRPr lang="fr-CH" altLang="fr-FR" sz="1800" dirty="0"/>
          </a:p>
          <a:p>
            <a:pPr eaLnBrk="1" hangingPunct="1"/>
            <a:endParaRPr lang="fr-CH" altLang="fr-FR" sz="1800" dirty="0"/>
          </a:p>
        </p:txBody>
      </p:sp>
      <p:grpSp>
        <p:nvGrpSpPr>
          <p:cNvPr id="9" name="Group 8">
            <a:extLst>
              <a:ext uri="{FF2B5EF4-FFF2-40B4-BE49-F238E27FC236}">
                <a16:creationId xmlns:a16="http://schemas.microsoft.com/office/drawing/2014/main" id="{5A1F5415-C907-4679-A2E3-6F84B4FF4C86}"/>
              </a:ext>
            </a:extLst>
          </p:cNvPr>
          <p:cNvGrpSpPr/>
          <p:nvPr/>
        </p:nvGrpSpPr>
        <p:grpSpPr>
          <a:xfrm>
            <a:off x="542933" y="1673473"/>
            <a:ext cx="8397997" cy="4383809"/>
            <a:chOff x="662682" y="1972878"/>
            <a:chExt cx="8397997" cy="4383809"/>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82" y="1972878"/>
              <a:ext cx="6607176" cy="4383809"/>
            </a:xfrm>
            <a:prstGeom prst="rect">
              <a:avLst/>
            </a:prstGeom>
          </p:spPr>
        </p:pic>
        <p:cxnSp>
          <p:nvCxnSpPr>
            <p:cNvPr id="8" name="Connecteur droit avec flèche 7"/>
            <p:cNvCxnSpPr/>
            <p:nvPr/>
          </p:nvCxnSpPr>
          <p:spPr>
            <a:xfrm flipH="1" flipV="1">
              <a:off x="2969911" y="2253027"/>
              <a:ext cx="4677798" cy="573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7949990" y="2826327"/>
              <a:ext cx="1110689" cy="369332"/>
            </a:xfrm>
            <a:prstGeom prst="rect">
              <a:avLst/>
            </a:prstGeom>
            <a:noFill/>
          </p:spPr>
          <p:txBody>
            <a:bodyPr wrap="none" rtlCol="0">
              <a:spAutoFit/>
            </a:bodyPr>
            <a:lstStyle/>
            <a:p>
              <a:r>
                <a:rPr lang="fr-CH" dirty="0" err="1"/>
                <a:t>view</a:t>
              </a:r>
              <a:r>
                <a:rPr lang="fr-CH" dirty="0"/>
                <a:t> style</a:t>
              </a:r>
            </a:p>
          </p:txBody>
        </p:sp>
        <p:cxnSp>
          <p:nvCxnSpPr>
            <p:cNvPr id="12" name="Connecteur droit avec flèche 11"/>
            <p:cNvCxnSpPr>
              <a:stCxn id="13" idx="1"/>
            </p:cNvCxnSpPr>
            <p:nvPr/>
          </p:nvCxnSpPr>
          <p:spPr>
            <a:xfrm flipH="1" flipV="1">
              <a:off x="2123524" y="3929653"/>
              <a:ext cx="5365487" cy="5507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7489011" y="4157225"/>
              <a:ext cx="1413163" cy="646331"/>
            </a:xfrm>
            <a:prstGeom prst="rect">
              <a:avLst/>
            </a:prstGeom>
            <a:noFill/>
          </p:spPr>
          <p:txBody>
            <a:bodyPr wrap="square" rtlCol="0">
              <a:spAutoFit/>
            </a:bodyPr>
            <a:lstStyle/>
            <a:p>
              <a:r>
                <a:rPr lang="fr-CH" dirty="0"/>
                <a:t>mise en transparence</a:t>
              </a:r>
            </a:p>
          </p:txBody>
        </p:sp>
      </p:grpSp>
      <p:sp>
        <p:nvSpPr>
          <p:cNvPr id="7" name="Title 6">
            <a:extLst>
              <a:ext uri="{FF2B5EF4-FFF2-40B4-BE49-F238E27FC236}">
                <a16:creationId xmlns:a16="http://schemas.microsoft.com/office/drawing/2014/main" id="{5DC8A5B1-B5EE-4D4A-B66B-04151E2A09D6}"/>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2460333142"/>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3515" y="922489"/>
            <a:ext cx="8856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On peut tracer également la carte des hauteurs, faire des exports vers un logiciel de SIG, ou tracer des profils. Par exemple pour faire des coupes, on clique sur l’outil «</a:t>
            </a:r>
            <a:r>
              <a:rPr lang="fr-CH" altLang="fr-FR" sz="1800" dirty="0" err="1"/>
              <a:t>create</a:t>
            </a:r>
            <a:r>
              <a:rPr lang="fr-CH" altLang="fr-FR" sz="1800" dirty="0"/>
              <a:t> profiles»</a:t>
            </a:r>
            <a:endParaRPr lang="fr-CH" altLang="fr-FR" sz="1800" dirty="0">
              <a:solidFill>
                <a:srgbClr val="D70015"/>
              </a:solidFill>
            </a:endParaRPr>
          </a:p>
        </p:txBody>
      </p:sp>
      <p:grpSp>
        <p:nvGrpSpPr>
          <p:cNvPr id="9" name="Group 8">
            <a:extLst>
              <a:ext uri="{FF2B5EF4-FFF2-40B4-BE49-F238E27FC236}">
                <a16:creationId xmlns:a16="http://schemas.microsoft.com/office/drawing/2014/main" id="{13EFCEC7-B651-42A6-807B-29BDFA696046}"/>
              </a:ext>
            </a:extLst>
          </p:cNvPr>
          <p:cNvGrpSpPr/>
          <p:nvPr/>
        </p:nvGrpSpPr>
        <p:grpSpPr>
          <a:xfrm>
            <a:off x="533318" y="1671627"/>
            <a:ext cx="8610682" cy="4536527"/>
            <a:chOff x="473574" y="1928740"/>
            <a:chExt cx="8610682" cy="4536527"/>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74" y="1928740"/>
              <a:ext cx="6894525" cy="4536527"/>
            </a:xfrm>
            <a:prstGeom prst="rect">
              <a:avLst/>
            </a:prstGeom>
          </p:spPr>
        </p:pic>
        <p:cxnSp>
          <p:nvCxnSpPr>
            <p:cNvPr id="8" name="Connecteur droit avec flèche 7"/>
            <p:cNvCxnSpPr/>
            <p:nvPr/>
          </p:nvCxnSpPr>
          <p:spPr>
            <a:xfrm flipH="1" flipV="1">
              <a:off x="1050426" y="2403134"/>
              <a:ext cx="6597284" cy="4231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7489011" y="2833884"/>
              <a:ext cx="1595245" cy="369332"/>
            </a:xfrm>
            <a:prstGeom prst="rect">
              <a:avLst/>
            </a:prstGeom>
            <a:noFill/>
          </p:spPr>
          <p:txBody>
            <a:bodyPr wrap="none" rtlCol="0">
              <a:spAutoFit/>
            </a:bodyPr>
            <a:lstStyle/>
            <a:p>
              <a:r>
                <a:rPr lang="fr-CH" dirty="0"/>
                <a:t>export vers SIG</a:t>
              </a:r>
            </a:p>
          </p:txBody>
        </p:sp>
        <p:cxnSp>
          <p:nvCxnSpPr>
            <p:cNvPr id="12" name="Connecteur droit avec flèche 11"/>
            <p:cNvCxnSpPr>
              <a:stCxn id="13" idx="1"/>
            </p:cNvCxnSpPr>
            <p:nvPr/>
          </p:nvCxnSpPr>
          <p:spPr>
            <a:xfrm flipH="1" flipV="1">
              <a:off x="1050427" y="2505154"/>
              <a:ext cx="6438584" cy="2252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7489011" y="4157225"/>
              <a:ext cx="1413163" cy="1200329"/>
            </a:xfrm>
            <a:prstGeom prst="rect">
              <a:avLst/>
            </a:prstGeom>
            <a:noFill/>
          </p:spPr>
          <p:txBody>
            <a:bodyPr wrap="square" rtlCol="0">
              <a:spAutoFit/>
            </a:bodyPr>
            <a:lstStyle/>
            <a:p>
              <a:r>
                <a:rPr lang="fr-CH" dirty="0"/>
                <a:t>coupe avec l’outil «</a:t>
              </a:r>
              <a:r>
                <a:rPr lang="fr-CH" dirty="0" err="1"/>
                <a:t>create</a:t>
              </a:r>
              <a:r>
                <a:rPr lang="fr-CH" dirty="0"/>
                <a:t> profiles»</a:t>
              </a:r>
            </a:p>
          </p:txBody>
        </p:sp>
      </p:grpSp>
      <p:sp>
        <p:nvSpPr>
          <p:cNvPr id="7" name="Title 6">
            <a:extLst>
              <a:ext uri="{FF2B5EF4-FFF2-40B4-BE49-F238E27FC236}">
                <a16:creationId xmlns:a16="http://schemas.microsoft.com/office/drawing/2014/main" id="{C10457EF-D8BB-42E9-A3C8-7AB86607B6C7}"/>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1163664500"/>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FR" dirty="0">
                <a:ea typeface="+mj-ea"/>
              </a:rPr>
              <a:t>Étude de cas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955" y="1150775"/>
            <a:ext cx="5127733" cy="4964732"/>
          </a:xfrm>
          <a:prstGeom prst="rect">
            <a:avLst/>
          </a:prstGeom>
        </p:spPr>
      </p:pic>
      <p:sp>
        <p:nvSpPr>
          <p:cNvPr id="6" name="ZoneTexte 5"/>
          <p:cNvSpPr txBox="1"/>
          <p:nvPr/>
        </p:nvSpPr>
        <p:spPr>
          <a:xfrm>
            <a:off x="312892" y="1150775"/>
            <a:ext cx="3392081" cy="3416320"/>
          </a:xfrm>
          <a:prstGeom prst="rect">
            <a:avLst/>
          </a:prstGeom>
          <a:noFill/>
        </p:spPr>
        <p:txBody>
          <a:bodyPr wrap="square" rtlCol="0">
            <a:spAutoFit/>
          </a:bodyPr>
          <a:lstStyle/>
          <a:p>
            <a:r>
              <a:rPr lang="fr-CH" dirty="0"/>
              <a:t>Nous allons étudier un bief de rivière torrentielle (la </a:t>
            </a:r>
            <a:r>
              <a:rPr lang="fr-CH" dirty="0" err="1"/>
              <a:t>Navisence</a:t>
            </a:r>
            <a:r>
              <a:rPr lang="fr-CH" dirty="0"/>
              <a:t>, </a:t>
            </a:r>
            <a:r>
              <a:rPr lang="fr-CH" dirty="0" err="1"/>
              <a:t>Zinal</a:t>
            </a:r>
            <a:r>
              <a:rPr lang="fr-CH" dirty="0"/>
              <a:t>, VS) et pour cela nous disposons :</a:t>
            </a:r>
          </a:p>
          <a:p>
            <a:pPr marL="285750" indent="-285750">
              <a:buFont typeface="Arial" panose="020B0604020202020204" pitchFamily="34" charset="0"/>
              <a:buChar char="•"/>
            </a:pPr>
            <a:r>
              <a:rPr lang="fr-CH" dirty="0" err="1"/>
              <a:t>orthophotoplan</a:t>
            </a:r>
            <a:r>
              <a:rPr lang="fr-CH" dirty="0"/>
              <a:t> </a:t>
            </a:r>
            <a:r>
              <a:rPr lang="fr-CH" dirty="0" err="1"/>
              <a:t>géoréférencé</a:t>
            </a:r>
            <a:r>
              <a:rPr lang="fr-CH" dirty="0"/>
              <a:t> (</a:t>
            </a:r>
            <a:r>
              <a:rPr lang="fr-CH" dirty="0" err="1"/>
              <a:t>Swiss</a:t>
            </a:r>
            <a:r>
              <a:rPr lang="fr-CH" dirty="0"/>
              <a:t> CH1903 / LV03, EPSG 21781) </a:t>
            </a:r>
            <a:r>
              <a:rPr lang="fr-CH" b="1" dirty="0"/>
              <a:t>[</a:t>
            </a:r>
            <a:r>
              <a:rPr lang="fr-CH" b="1" dirty="0" err="1"/>
              <a:t>navisence.tif</a:t>
            </a:r>
            <a:r>
              <a:rPr lang="fr-CH" b="1" dirty="0"/>
              <a:t>]</a:t>
            </a:r>
          </a:p>
          <a:p>
            <a:pPr marL="285750" indent="-285750">
              <a:buFont typeface="Arial" panose="020B0604020202020204" pitchFamily="34" charset="0"/>
              <a:buChar char="•"/>
            </a:pPr>
            <a:r>
              <a:rPr lang="fr-CH" dirty="0"/>
              <a:t>modèle numérique de terrain avec un pas de 2 m sur un tronçon encadrant la rivière </a:t>
            </a:r>
            <a:r>
              <a:rPr lang="fr-CH" b="1" dirty="0"/>
              <a:t>[</a:t>
            </a:r>
            <a:r>
              <a:rPr lang="fr-CH" b="1" dirty="0" err="1"/>
              <a:t>MNTZinal.asc</a:t>
            </a:r>
            <a:r>
              <a:rPr lang="fr-CH" b="1" dirty="0"/>
              <a:t>] </a:t>
            </a:r>
            <a:r>
              <a:rPr lang="fr-CH" dirty="0"/>
              <a:t>sous forme de raster</a:t>
            </a:r>
          </a:p>
        </p:txBody>
      </p:sp>
    </p:spTree>
    <p:extLst>
      <p:ext uri="{BB962C8B-B14F-4D97-AF65-F5344CB8AC3E}">
        <p14:creationId xmlns:p14="http://schemas.microsoft.com/office/powerpoint/2010/main" val="301390447"/>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2892" y="924298"/>
            <a:ext cx="8856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On va créer 3 profils de part et d’autre du pont. On clique sur l’icône, puis on crée les coupes. Pour finir chaque coupe, il faut cliquer sur ESC, et rappuyer sur l’icône pour recommencer.</a:t>
            </a:r>
            <a:endParaRPr lang="fr-CH" altLang="fr-FR" sz="1800" dirty="0">
              <a:solidFill>
                <a:srgbClr val="D70015"/>
              </a:solidFill>
            </a:endParaRPr>
          </a:p>
        </p:txBody>
      </p:sp>
      <p:grpSp>
        <p:nvGrpSpPr>
          <p:cNvPr id="9" name="Group 8">
            <a:extLst>
              <a:ext uri="{FF2B5EF4-FFF2-40B4-BE49-F238E27FC236}">
                <a16:creationId xmlns:a16="http://schemas.microsoft.com/office/drawing/2014/main" id="{E07D2073-4C52-4807-8804-FB6ACF576B44}"/>
              </a:ext>
            </a:extLst>
          </p:cNvPr>
          <p:cNvGrpSpPr/>
          <p:nvPr/>
        </p:nvGrpSpPr>
        <p:grpSpPr>
          <a:xfrm>
            <a:off x="539470" y="1675245"/>
            <a:ext cx="8418414" cy="4430425"/>
            <a:chOff x="214313" y="1995054"/>
            <a:chExt cx="8869943" cy="4668055"/>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13" y="1995054"/>
              <a:ext cx="7346973" cy="4668055"/>
            </a:xfrm>
            <a:prstGeom prst="rect">
              <a:avLst/>
            </a:prstGeom>
          </p:spPr>
        </p:pic>
        <p:cxnSp>
          <p:nvCxnSpPr>
            <p:cNvPr id="8" name="Connecteur droit avec flèche 7"/>
            <p:cNvCxnSpPr/>
            <p:nvPr/>
          </p:nvCxnSpPr>
          <p:spPr>
            <a:xfrm flipH="1" flipV="1">
              <a:off x="959742" y="2335121"/>
              <a:ext cx="6687968" cy="4912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7489011" y="2833884"/>
              <a:ext cx="1595245" cy="369332"/>
            </a:xfrm>
            <a:prstGeom prst="rect">
              <a:avLst/>
            </a:prstGeom>
            <a:noFill/>
          </p:spPr>
          <p:txBody>
            <a:bodyPr wrap="none" rtlCol="0">
              <a:spAutoFit/>
            </a:bodyPr>
            <a:lstStyle/>
            <a:p>
              <a:r>
                <a:rPr lang="fr-CH" dirty="0"/>
                <a:t>export vers SIG</a:t>
              </a:r>
            </a:p>
          </p:txBody>
        </p:sp>
        <p:cxnSp>
          <p:nvCxnSpPr>
            <p:cNvPr id="12" name="Connecteur droit avec flèche 11"/>
            <p:cNvCxnSpPr>
              <a:stCxn id="13" idx="1"/>
            </p:cNvCxnSpPr>
            <p:nvPr/>
          </p:nvCxnSpPr>
          <p:spPr>
            <a:xfrm flipH="1" flipV="1">
              <a:off x="816159" y="2505153"/>
              <a:ext cx="6763892" cy="22522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7580051" y="4157225"/>
              <a:ext cx="1413163" cy="1200329"/>
            </a:xfrm>
            <a:prstGeom prst="rect">
              <a:avLst/>
            </a:prstGeom>
            <a:noFill/>
          </p:spPr>
          <p:txBody>
            <a:bodyPr wrap="square" rtlCol="0">
              <a:spAutoFit/>
            </a:bodyPr>
            <a:lstStyle/>
            <a:p>
              <a:r>
                <a:rPr lang="fr-CH" dirty="0"/>
                <a:t>coupe avec l’outil «</a:t>
              </a:r>
              <a:r>
                <a:rPr lang="fr-CH" dirty="0" err="1"/>
                <a:t>create</a:t>
              </a:r>
              <a:r>
                <a:rPr lang="fr-CH" dirty="0"/>
                <a:t> profiles»</a:t>
              </a:r>
            </a:p>
          </p:txBody>
        </p:sp>
      </p:grpSp>
      <p:sp>
        <p:nvSpPr>
          <p:cNvPr id="7" name="Title 6">
            <a:extLst>
              <a:ext uri="{FF2B5EF4-FFF2-40B4-BE49-F238E27FC236}">
                <a16:creationId xmlns:a16="http://schemas.microsoft.com/office/drawing/2014/main" id="{84CE9A92-30D5-434F-A1DE-C1179DCD42E0}"/>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2345366989"/>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3515" y="922489"/>
            <a:ext cx="885683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On va tracer des coupes du terrain naturel avec la hauteur maximale d’eau atteinte durant la simulation en appuyant sur l’icône «</a:t>
            </a:r>
            <a:r>
              <a:rPr lang="fr-CH" altLang="fr-FR" sz="1800" dirty="0" err="1"/>
              <a:t>draw</a:t>
            </a:r>
            <a:r>
              <a:rPr lang="fr-CH" altLang="fr-FR" sz="1800" dirty="0"/>
              <a:t> maximum water profiles», puis en sélectionnant une des sections.</a:t>
            </a:r>
            <a:endParaRPr lang="fr-CH" altLang="fr-FR" sz="1800" dirty="0">
              <a:solidFill>
                <a:srgbClr val="D70015"/>
              </a:solidFill>
            </a:endParaRPr>
          </a:p>
          <a:p>
            <a:pPr eaLnBrk="1" hangingPunct="1"/>
            <a:endParaRPr lang="fr-CH" altLang="fr-FR" sz="1800" dirty="0"/>
          </a:p>
          <a:p>
            <a:pPr eaLnBrk="1" hangingPunct="1"/>
            <a:endParaRPr lang="fr-CH" altLang="fr-FR" sz="1800" dirty="0"/>
          </a:p>
        </p:txBody>
      </p:sp>
      <p:grpSp>
        <p:nvGrpSpPr>
          <p:cNvPr id="9" name="Group 8">
            <a:extLst>
              <a:ext uri="{FF2B5EF4-FFF2-40B4-BE49-F238E27FC236}">
                <a16:creationId xmlns:a16="http://schemas.microsoft.com/office/drawing/2014/main" id="{F66AE804-D0F2-4EC8-B84E-F99F49628B92}"/>
              </a:ext>
            </a:extLst>
          </p:cNvPr>
          <p:cNvGrpSpPr/>
          <p:nvPr/>
        </p:nvGrpSpPr>
        <p:grpSpPr>
          <a:xfrm>
            <a:off x="567320" y="1890150"/>
            <a:ext cx="8335994" cy="4431328"/>
            <a:chOff x="363763" y="1841598"/>
            <a:chExt cx="8649509" cy="4597989"/>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63" y="1841598"/>
              <a:ext cx="6982691" cy="4597989"/>
            </a:xfrm>
            <a:prstGeom prst="rect">
              <a:avLst/>
            </a:prstGeom>
          </p:spPr>
        </p:pic>
        <p:cxnSp>
          <p:nvCxnSpPr>
            <p:cNvPr id="8" name="Connecteur droit avec flèche 7"/>
            <p:cNvCxnSpPr/>
            <p:nvPr/>
          </p:nvCxnSpPr>
          <p:spPr>
            <a:xfrm flipH="1">
              <a:off x="2297336" y="2826328"/>
              <a:ext cx="5350374" cy="4912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7489009" y="2464552"/>
              <a:ext cx="1524263" cy="369332"/>
            </a:xfrm>
            <a:prstGeom prst="rect">
              <a:avLst/>
            </a:prstGeom>
            <a:noFill/>
          </p:spPr>
          <p:txBody>
            <a:bodyPr wrap="none" rtlCol="0">
              <a:spAutoFit/>
            </a:bodyPr>
            <a:lstStyle/>
            <a:p>
              <a:r>
                <a:rPr lang="fr-CH" dirty="0"/>
                <a:t>choix du profil</a:t>
              </a:r>
            </a:p>
          </p:txBody>
        </p:sp>
        <p:cxnSp>
          <p:nvCxnSpPr>
            <p:cNvPr id="12" name="Connecteur droit avec flèche 11"/>
            <p:cNvCxnSpPr>
              <a:stCxn id="13" idx="1"/>
            </p:cNvCxnSpPr>
            <p:nvPr/>
          </p:nvCxnSpPr>
          <p:spPr>
            <a:xfrm flipH="1" flipV="1">
              <a:off x="982413" y="2599618"/>
              <a:ext cx="6597638" cy="22962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7580051" y="4157225"/>
              <a:ext cx="1413163" cy="1477328"/>
            </a:xfrm>
            <a:prstGeom prst="rect">
              <a:avLst/>
            </a:prstGeom>
            <a:noFill/>
          </p:spPr>
          <p:txBody>
            <a:bodyPr wrap="square" rtlCol="0">
              <a:spAutoFit/>
            </a:bodyPr>
            <a:lstStyle/>
            <a:p>
              <a:r>
                <a:rPr lang="fr-CH" dirty="0"/>
                <a:t>coupe avec l’outil «</a:t>
              </a:r>
              <a:r>
                <a:rPr lang="fr-CH" altLang="fr-FR" dirty="0" err="1"/>
                <a:t>draw</a:t>
              </a:r>
              <a:r>
                <a:rPr lang="fr-CH" altLang="fr-FR" dirty="0"/>
                <a:t> maximum water profiles</a:t>
              </a:r>
              <a:r>
                <a:rPr lang="fr-CH" dirty="0"/>
                <a:t>»</a:t>
              </a:r>
            </a:p>
          </p:txBody>
        </p:sp>
      </p:grpSp>
      <p:sp>
        <p:nvSpPr>
          <p:cNvPr id="7" name="Title 6">
            <a:extLst>
              <a:ext uri="{FF2B5EF4-FFF2-40B4-BE49-F238E27FC236}">
                <a16:creationId xmlns:a16="http://schemas.microsoft.com/office/drawing/2014/main" id="{4D80A0D1-2E18-4256-837C-E9ED274C281C}"/>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528503146"/>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3515" y="922489"/>
            <a:ext cx="8856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Enfin on peut tracer des </a:t>
            </a:r>
            <a:r>
              <a:rPr lang="fr-CH" altLang="fr-FR" sz="1800" dirty="0" err="1"/>
              <a:t>hydrogrammes</a:t>
            </a:r>
            <a:r>
              <a:rPr lang="fr-CH" altLang="fr-FR" sz="1800" dirty="0"/>
              <a:t>. On clique sur l’icône correspondante (après avoir créer le profil en travers). </a:t>
            </a:r>
          </a:p>
        </p:txBody>
      </p:sp>
      <p:grpSp>
        <p:nvGrpSpPr>
          <p:cNvPr id="7" name="Group 6">
            <a:extLst>
              <a:ext uri="{FF2B5EF4-FFF2-40B4-BE49-F238E27FC236}">
                <a16:creationId xmlns:a16="http://schemas.microsoft.com/office/drawing/2014/main" id="{5D2C1AD6-2F2F-4C91-88DF-D76E79F3CAF3}"/>
              </a:ext>
            </a:extLst>
          </p:cNvPr>
          <p:cNvGrpSpPr/>
          <p:nvPr/>
        </p:nvGrpSpPr>
        <p:grpSpPr>
          <a:xfrm>
            <a:off x="585756" y="1700331"/>
            <a:ext cx="8420679" cy="4274614"/>
            <a:chOff x="0" y="1700330"/>
            <a:chExt cx="9735526" cy="4942073"/>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330"/>
              <a:ext cx="7031533" cy="4942073"/>
            </a:xfrm>
            <a:prstGeom prst="rect">
              <a:avLst/>
            </a:prstGeom>
          </p:spPr>
        </p:pic>
        <p:cxnSp>
          <p:nvCxnSpPr>
            <p:cNvPr id="8" name="Connecteur droit avec flèche 7"/>
            <p:cNvCxnSpPr/>
            <p:nvPr/>
          </p:nvCxnSpPr>
          <p:spPr>
            <a:xfrm flipH="1" flipV="1">
              <a:off x="649904" y="2312450"/>
              <a:ext cx="6997806" cy="513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7695391" y="2394204"/>
              <a:ext cx="1619135" cy="747252"/>
            </a:xfrm>
            <a:prstGeom prst="rect">
              <a:avLst/>
            </a:prstGeom>
            <a:noFill/>
          </p:spPr>
          <p:txBody>
            <a:bodyPr wrap="square" rtlCol="0">
              <a:spAutoFit/>
            </a:bodyPr>
            <a:lstStyle/>
            <a:p>
              <a:r>
                <a:rPr lang="fr-CH" dirty="0"/>
                <a:t>on fait une coupe</a:t>
              </a:r>
            </a:p>
          </p:txBody>
        </p:sp>
        <p:cxnSp>
          <p:nvCxnSpPr>
            <p:cNvPr id="12" name="Connecteur droit avec flèche 11"/>
            <p:cNvCxnSpPr>
              <a:cxnSpLocks/>
              <a:stCxn id="13" idx="1"/>
            </p:cNvCxnSpPr>
            <p:nvPr/>
          </p:nvCxnSpPr>
          <p:spPr>
            <a:xfrm flipH="1" flipV="1">
              <a:off x="143583" y="3219301"/>
              <a:ext cx="7436468" cy="16318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7580051" y="4157225"/>
              <a:ext cx="2155475" cy="1387754"/>
            </a:xfrm>
            <a:prstGeom prst="rect">
              <a:avLst/>
            </a:prstGeom>
            <a:noFill/>
          </p:spPr>
          <p:txBody>
            <a:bodyPr wrap="square" rtlCol="0">
              <a:spAutoFit/>
            </a:bodyPr>
            <a:lstStyle/>
            <a:p>
              <a:r>
                <a:rPr lang="fr-CH" dirty="0"/>
                <a:t>faire apparaître les frontières uniquement avec «</a:t>
              </a:r>
              <a:r>
                <a:rPr lang="fr-CH" altLang="fr-FR" dirty="0"/>
                <a:t>display style</a:t>
              </a:r>
              <a:r>
                <a:rPr lang="fr-CH" dirty="0"/>
                <a:t>»</a:t>
              </a:r>
            </a:p>
          </p:txBody>
        </p:sp>
        <p:cxnSp>
          <p:nvCxnSpPr>
            <p:cNvPr id="17" name="Connecteur droit avec flèche 16"/>
            <p:cNvCxnSpPr/>
            <p:nvPr/>
          </p:nvCxnSpPr>
          <p:spPr>
            <a:xfrm flipH="1" flipV="1">
              <a:off x="484909" y="2705421"/>
              <a:ext cx="6997806" cy="513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7580050" y="3185265"/>
              <a:ext cx="1734475" cy="747252"/>
            </a:xfrm>
            <a:prstGeom prst="rect">
              <a:avLst/>
            </a:prstGeom>
            <a:noFill/>
          </p:spPr>
          <p:txBody>
            <a:bodyPr wrap="square" rtlCol="0">
              <a:spAutoFit/>
            </a:bodyPr>
            <a:lstStyle/>
            <a:p>
              <a:r>
                <a:rPr lang="fr-CH" dirty="0"/>
                <a:t>outil «Do </a:t>
              </a:r>
              <a:r>
                <a:rPr lang="fr-CH" dirty="0" err="1"/>
                <a:t>hydrograph</a:t>
              </a:r>
              <a:r>
                <a:rPr lang="fr-CH" dirty="0"/>
                <a:t>»</a:t>
              </a:r>
            </a:p>
          </p:txBody>
        </p:sp>
      </p:grpSp>
      <p:sp>
        <p:nvSpPr>
          <p:cNvPr id="6" name="Title 5">
            <a:extLst>
              <a:ext uri="{FF2B5EF4-FFF2-40B4-BE49-F238E27FC236}">
                <a16:creationId xmlns:a16="http://schemas.microsoft.com/office/drawing/2014/main" id="{93EE5527-D1F8-4682-8082-F5FABD762983}"/>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1712118802"/>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9441" y="922489"/>
            <a:ext cx="8856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Par exemple pour le débit amont, on vérifie qu’il correspond à celui attribué lors de l’imposition des conditions aux limites.</a:t>
            </a:r>
            <a:endParaRPr lang="fr-CH" altLang="fr-FR" sz="1800" dirty="0">
              <a:solidFill>
                <a:srgbClr val="D70015"/>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992" y="2259550"/>
            <a:ext cx="8366650" cy="3761477"/>
          </a:xfrm>
          <a:prstGeom prst="rect">
            <a:avLst/>
          </a:prstGeom>
        </p:spPr>
      </p:pic>
      <p:sp>
        <p:nvSpPr>
          <p:cNvPr id="7" name="Title 6">
            <a:extLst>
              <a:ext uri="{FF2B5EF4-FFF2-40B4-BE49-F238E27FC236}">
                <a16:creationId xmlns:a16="http://schemas.microsoft.com/office/drawing/2014/main" id="{50A4410E-614E-45A3-BFFE-30DDA40C1D92}"/>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1408962422"/>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9441" y="922489"/>
            <a:ext cx="88568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A l’aval, on peut aussi tracer l’</a:t>
            </a:r>
            <a:r>
              <a:rPr lang="fr-CH" altLang="fr-FR" sz="1800" dirty="0" err="1"/>
              <a:t>hydrogramme</a:t>
            </a:r>
            <a:r>
              <a:rPr lang="fr-CH" altLang="fr-FR" sz="1800" dirty="0"/>
              <a:t>. On note que la forme est similaire, et qu’il y a un décalage en temps de 720 s. On peut exporter ces données vers Excel (ou autre) pour faire des comparaisons. On va dans l’onglet «Graph management».</a:t>
            </a:r>
          </a:p>
          <a:p>
            <a:pPr eaLnBrk="1" hangingPunct="1"/>
            <a:endParaRPr lang="fr-CH" altLang="fr-FR" sz="18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91" y="2225625"/>
            <a:ext cx="8223333" cy="3706000"/>
          </a:xfrm>
          <a:prstGeom prst="rect">
            <a:avLst/>
          </a:prstGeom>
        </p:spPr>
      </p:pic>
      <p:sp>
        <p:nvSpPr>
          <p:cNvPr id="7" name="Title 6">
            <a:extLst>
              <a:ext uri="{FF2B5EF4-FFF2-40B4-BE49-F238E27FC236}">
                <a16:creationId xmlns:a16="http://schemas.microsoft.com/office/drawing/2014/main" id="{127AF686-FD79-4A9D-9D19-2E7485A5D822}"/>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3601037555"/>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9441" y="922489"/>
            <a:ext cx="8856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On clique sur «Show table» et on fait un copier-coller des valeurs.</a:t>
            </a:r>
          </a:p>
          <a:p>
            <a:pPr eaLnBrk="1" hangingPunct="1"/>
            <a:endParaRPr lang="fr-CH" altLang="fr-FR" sz="18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497" y="1808958"/>
            <a:ext cx="7827164" cy="3505094"/>
          </a:xfrm>
          <a:prstGeom prst="rect">
            <a:avLst/>
          </a:prstGeom>
        </p:spPr>
      </p:pic>
      <p:sp>
        <p:nvSpPr>
          <p:cNvPr id="7" name="Title 6">
            <a:extLst>
              <a:ext uri="{FF2B5EF4-FFF2-40B4-BE49-F238E27FC236}">
                <a16:creationId xmlns:a16="http://schemas.microsoft.com/office/drawing/2014/main" id="{176339C7-7202-4A74-A28B-622825CCBB68}"/>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51215585"/>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ZoneTexte 36"/>
          <p:cNvSpPr txBox="1">
            <a:spLocks noChangeArrowheads="1"/>
          </p:cNvSpPr>
          <p:nvPr/>
        </p:nvSpPr>
        <p:spPr bwMode="auto">
          <a:xfrm>
            <a:off x="319441" y="922489"/>
            <a:ext cx="8856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1800" dirty="0"/>
              <a:t>Dans Excel (ou autre logiciel) on peut tracer et comparer les </a:t>
            </a:r>
            <a:r>
              <a:rPr lang="fr-CH" altLang="fr-FR" sz="1800" dirty="0" err="1"/>
              <a:t>hydrogrammes</a:t>
            </a:r>
            <a:r>
              <a:rPr lang="fr-CH" altLang="fr-FR" sz="1800" dirty="0"/>
              <a:t>.</a:t>
            </a:r>
          </a:p>
          <a:p>
            <a:pPr eaLnBrk="1" hangingPunct="1"/>
            <a:endParaRPr lang="fr-CH" altLang="fr-FR" sz="18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054" y="1399486"/>
            <a:ext cx="5781214" cy="4645516"/>
          </a:xfrm>
          <a:prstGeom prst="rect">
            <a:avLst/>
          </a:prstGeom>
        </p:spPr>
      </p:pic>
      <p:sp>
        <p:nvSpPr>
          <p:cNvPr id="7" name="Title 6">
            <a:extLst>
              <a:ext uri="{FF2B5EF4-FFF2-40B4-BE49-F238E27FC236}">
                <a16:creationId xmlns:a16="http://schemas.microsoft.com/office/drawing/2014/main" id="{7236B9CB-E285-40A8-926E-8F4BD1BD4147}"/>
              </a:ext>
            </a:extLst>
          </p:cNvPr>
          <p:cNvSpPr>
            <a:spLocks noGrp="1"/>
          </p:cNvSpPr>
          <p:nvPr>
            <p:ph type="title"/>
          </p:nvPr>
        </p:nvSpPr>
        <p:spPr/>
        <p:txBody>
          <a:bodyPr/>
          <a:lstStyle/>
          <a:p>
            <a:r>
              <a:rPr lang="fr-FR" dirty="0">
                <a:ea typeface="+mj-ea"/>
              </a:rPr>
              <a:t>Étude plus poussée</a:t>
            </a:r>
            <a:endParaRPr lang="en-US" dirty="0"/>
          </a:p>
        </p:txBody>
      </p:sp>
    </p:spTree>
    <p:extLst>
      <p:ext uri="{BB962C8B-B14F-4D97-AF65-F5344CB8AC3E}">
        <p14:creationId xmlns:p14="http://schemas.microsoft.com/office/powerpoint/2010/main" val="375534788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FR" dirty="0">
                <a:ea typeface="+mj-ea"/>
              </a:rPr>
              <a:t>Étude de cas</a:t>
            </a:r>
          </a:p>
        </p:txBody>
      </p:sp>
      <p:sp>
        <p:nvSpPr>
          <p:cNvPr id="6" name="ZoneTexte 5"/>
          <p:cNvSpPr txBox="1"/>
          <p:nvPr/>
        </p:nvSpPr>
        <p:spPr>
          <a:xfrm>
            <a:off x="319508" y="1119225"/>
            <a:ext cx="4357688" cy="3970318"/>
          </a:xfrm>
          <a:prstGeom prst="rect">
            <a:avLst/>
          </a:prstGeom>
          <a:noFill/>
        </p:spPr>
        <p:txBody>
          <a:bodyPr wrap="square" rtlCol="0">
            <a:spAutoFit/>
          </a:bodyPr>
          <a:lstStyle/>
          <a:p>
            <a:r>
              <a:rPr lang="fr-CH" dirty="0"/>
              <a:t>On peut charger l’</a:t>
            </a:r>
            <a:r>
              <a:rPr lang="fr-CH" dirty="0" err="1"/>
              <a:t>orthophotoplan</a:t>
            </a:r>
            <a:r>
              <a:rPr lang="fr-CH" dirty="0"/>
              <a:t> dans </a:t>
            </a:r>
            <a:r>
              <a:rPr lang="fr-CH" dirty="0" err="1"/>
              <a:t>iber</a:t>
            </a:r>
            <a:r>
              <a:rPr lang="fr-CH" dirty="0"/>
              <a:t> si celle-ci est </a:t>
            </a:r>
            <a:r>
              <a:rPr lang="fr-CH" dirty="0" err="1"/>
              <a:t>géoréférencée</a:t>
            </a:r>
            <a:r>
              <a:rPr lang="fr-CH" dirty="0"/>
              <a:t>. Ici, l’image est accompagnée d’un fichier de </a:t>
            </a:r>
            <a:r>
              <a:rPr lang="fr-CH" dirty="0" err="1"/>
              <a:t>géoréférencement</a:t>
            </a:r>
            <a:r>
              <a:rPr lang="fr-CH" dirty="0"/>
              <a:t>, un petit fichier texte qui contient</a:t>
            </a:r>
          </a:p>
          <a:p>
            <a:r>
              <a:rPr lang="fr-CH" sz="1200" dirty="0"/>
              <a:t>0.5</a:t>
            </a:r>
          </a:p>
          <a:p>
            <a:r>
              <a:rPr lang="fr-CH" sz="1200" dirty="0"/>
              <a:t>0</a:t>
            </a:r>
          </a:p>
          <a:p>
            <a:r>
              <a:rPr lang="fr-CH" sz="1200" dirty="0"/>
              <a:t>0</a:t>
            </a:r>
          </a:p>
          <a:p>
            <a:r>
              <a:rPr lang="fr-CH" sz="1200" dirty="0"/>
              <a:t>-0.5</a:t>
            </a:r>
          </a:p>
          <a:p>
            <a:r>
              <a:rPr lang="fr-CH" sz="1200" dirty="0"/>
              <a:t>611250.25</a:t>
            </a:r>
          </a:p>
          <a:p>
            <a:r>
              <a:rPr lang="fr-CH" sz="1200" dirty="0"/>
              <a:t>10999.75</a:t>
            </a:r>
            <a:endParaRPr lang="fr-CH" dirty="0"/>
          </a:p>
          <a:p>
            <a:r>
              <a:rPr lang="fr-CH" dirty="0"/>
              <a:t>Les valeurs indiquent : le nombre de mètres par pixel dans la direction </a:t>
            </a:r>
            <a:r>
              <a:rPr lang="fr-CH" i="1" dirty="0"/>
              <a:t>x</a:t>
            </a:r>
            <a:r>
              <a:rPr lang="fr-CH" dirty="0"/>
              <a:t>, le décalage par rapport au nord, le nombre de mètres par pixel (&lt;0) dans la direction </a:t>
            </a:r>
            <a:r>
              <a:rPr lang="fr-CH" i="1" dirty="0"/>
              <a:t>y</a:t>
            </a:r>
            <a:r>
              <a:rPr lang="fr-CH" dirty="0"/>
              <a:t>, les coordonnées du coin supérieur gauche </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032" y="924656"/>
            <a:ext cx="4030401" cy="5307893"/>
          </a:xfrm>
          <a:prstGeom prst="rect">
            <a:avLst/>
          </a:prstGeom>
        </p:spPr>
      </p:pic>
    </p:spTree>
    <p:extLst>
      <p:ext uri="{BB962C8B-B14F-4D97-AF65-F5344CB8AC3E}">
        <p14:creationId xmlns:p14="http://schemas.microsoft.com/office/powerpoint/2010/main" val="922353124"/>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defRPr/>
            </a:pPr>
            <a:r>
              <a:rPr lang="fr-FR" dirty="0">
                <a:ea typeface="+mj-ea"/>
              </a:rPr>
              <a:t>Étude de cas</a:t>
            </a: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r="7909"/>
          <a:stretch/>
        </p:blipFill>
        <p:spPr>
          <a:xfrm>
            <a:off x="4526761" y="999795"/>
            <a:ext cx="4617239" cy="5040173"/>
          </a:xfrm>
          <a:prstGeom prst="rect">
            <a:avLst/>
          </a:prstGeom>
        </p:spPr>
      </p:pic>
      <p:sp>
        <p:nvSpPr>
          <p:cNvPr id="6" name="ZoneTexte 5"/>
          <p:cNvSpPr txBox="1"/>
          <p:nvPr/>
        </p:nvSpPr>
        <p:spPr>
          <a:xfrm>
            <a:off x="319508" y="948482"/>
            <a:ext cx="4357687" cy="2585323"/>
          </a:xfrm>
          <a:prstGeom prst="rect">
            <a:avLst/>
          </a:prstGeom>
          <a:noFill/>
        </p:spPr>
        <p:txBody>
          <a:bodyPr wrap="square" rtlCol="0">
            <a:spAutoFit/>
          </a:bodyPr>
          <a:lstStyle/>
          <a:p>
            <a:r>
              <a:rPr lang="fr-CH" dirty="0"/>
              <a:t>Comme modèle numérique de terrain, on va utiliser une grille raster avec un pas de 2 mètres élaboré à partir d’un levé par LIDAR. Le raster est un fichier texte, dont l’entête précise les dimensions de la grille (</a:t>
            </a:r>
            <a:r>
              <a:rPr lang="fr-CH" dirty="0" err="1"/>
              <a:t>ncols</a:t>
            </a:r>
            <a:r>
              <a:rPr lang="fr-CH" dirty="0"/>
              <a:t>, </a:t>
            </a:r>
            <a:r>
              <a:rPr lang="fr-CH" dirty="0" err="1"/>
              <a:t>nrows</a:t>
            </a:r>
            <a:r>
              <a:rPr lang="fr-CH" dirty="0"/>
              <a:t>), les coordonnées du coin inférieur gauche, le pas entre chaque altitude, le code pour les valeurs non définies, et enfin la matrice des altitudes</a:t>
            </a:r>
          </a:p>
        </p:txBody>
      </p:sp>
      <p:pic>
        <p:nvPicPr>
          <p:cNvPr id="4" name="Picture 3">
            <a:extLst>
              <a:ext uri="{FF2B5EF4-FFF2-40B4-BE49-F238E27FC236}">
                <a16:creationId xmlns:a16="http://schemas.microsoft.com/office/drawing/2014/main" id="{05702D77-66CF-4A3C-BA22-3D9916766618}"/>
              </a:ext>
            </a:extLst>
          </p:cNvPr>
          <p:cNvPicPr>
            <a:picLocks noChangeAspect="1"/>
          </p:cNvPicPr>
          <p:nvPr/>
        </p:nvPicPr>
        <p:blipFill>
          <a:blip r:embed="rId3"/>
          <a:stretch>
            <a:fillRect/>
          </a:stretch>
        </p:blipFill>
        <p:spPr>
          <a:xfrm>
            <a:off x="475237" y="3545489"/>
            <a:ext cx="4051524" cy="2734928"/>
          </a:xfrm>
          <a:prstGeom prst="rect">
            <a:avLst/>
          </a:prstGeom>
        </p:spPr>
      </p:pic>
    </p:spTree>
    <p:extLst>
      <p:ext uri="{BB962C8B-B14F-4D97-AF65-F5344CB8AC3E}">
        <p14:creationId xmlns:p14="http://schemas.microsoft.com/office/powerpoint/2010/main" val="397803328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er 5"/>
          <p:cNvGrpSpPr>
            <a:grpSpLocks/>
          </p:cNvGrpSpPr>
          <p:nvPr/>
        </p:nvGrpSpPr>
        <p:grpSpPr bwMode="auto">
          <a:xfrm>
            <a:off x="0" y="0"/>
            <a:ext cx="9144000" cy="6229350"/>
            <a:chOff x="0" y="0"/>
            <a:chExt cx="9144000" cy="4577075"/>
          </a:xfrm>
        </p:grpSpPr>
        <p:sp>
          <p:nvSpPr>
            <p:cNvPr id="7" name="Rectangle 6"/>
            <p:cNvSpPr/>
            <p:nvPr/>
          </p:nvSpPr>
          <p:spPr>
            <a:xfrm>
              <a:off x="0" y="0"/>
              <a:ext cx="9144000" cy="45770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latin typeface="Calibri" panose="020F0502020204030204" pitchFamily="34" charset="0"/>
              </a:endParaRPr>
            </a:p>
          </p:txBody>
        </p:sp>
        <p:sp>
          <p:nvSpPr>
            <p:cNvPr id="13318" name="ZoneTexte 36"/>
            <p:cNvSpPr txBox="1">
              <a:spLocks noChangeArrowheads="1"/>
            </p:cNvSpPr>
            <p:nvPr/>
          </p:nvSpPr>
          <p:spPr bwMode="auto">
            <a:xfrm>
              <a:off x="3080606" y="3956040"/>
              <a:ext cx="2836226" cy="29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fr-CH" altLang="fr-FR" sz="2000" b="1" dirty="0">
                  <a:solidFill>
                    <a:srgbClr val="C30000"/>
                  </a:solidFill>
                  <a:latin typeface="Times New Roman" panose="02020603050405020304" pitchFamily="18" charset="0"/>
                  <a:cs typeface="Times New Roman" panose="02020603050405020304" pitchFamily="18" charset="0"/>
                </a:rPr>
                <a:t>la </a:t>
              </a:r>
              <a:r>
                <a:rPr lang="fr-CH" altLang="fr-FR" sz="2000" b="1" dirty="0" err="1">
                  <a:solidFill>
                    <a:srgbClr val="C30000"/>
                  </a:solidFill>
                  <a:latin typeface="Times New Roman" panose="02020603050405020304" pitchFamily="18" charset="0"/>
                  <a:cs typeface="Times New Roman" panose="02020603050405020304" pitchFamily="18" charset="0"/>
                </a:rPr>
                <a:t>Navisence</a:t>
              </a:r>
              <a:r>
                <a:rPr lang="fr-CH" altLang="fr-FR" sz="2000" b="1" dirty="0">
                  <a:solidFill>
                    <a:srgbClr val="C30000"/>
                  </a:solidFill>
                  <a:latin typeface="Times New Roman" panose="02020603050405020304" pitchFamily="18" charset="0"/>
                  <a:cs typeface="Times New Roman" panose="02020603050405020304" pitchFamily="18" charset="0"/>
                </a:rPr>
                <a:t> à </a:t>
              </a:r>
              <a:r>
                <a:rPr lang="fr-CH" altLang="fr-FR" sz="2000" b="1" dirty="0" err="1">
                  <a:solidFill>
                    <a:srgbClr val="C30000"/>
                  </a:solidFill>
                  <a:latin typeface="Times New Roman" panose="02020603050405020304" pitchFamily="18" charset="0"/>
                  <a:cs typeface="Times New Roman" panose="02020603050405020304" pitchFamily="18" charset="0"/>
                </a:rPr>
                <a:t>Zinal</a:t>
              </a:r>
              <a:r>
                <a:rPr lang="fr-CH" altLang="fr-FR" sz="2000" b="1" dirty="0">
                  <a:solidFill>
                    <a:srgbClr val="C30000"/>
                  </a:solidFill>
                  <a:latin typeface="Times New Roman" panose="02020603050405020304" pitchFamily="18" charset="0"/>
                  <a:cs typeface="Times New Roman" panose="02020603050405020304" pitchFamily="18" charset="0"/>
                </a:rPr>
                <a:t>, VS</a:t>
              </a:r>
            </a:p>
          </p:txBody>
        </p:sp>
      </p:grpSp>
      <p:sp>
        <p:nvSpPr>
          <p:cNvPr id="4" name="Espace réservé du titre 1"/>
          <p:cNvSpPr txBox="1">
            <a:spLocks/>
          </p:cNvSpPr>
          <p:nvPr/>
        </p:nvSpPr>
        <p:spPr bwMode="auto">
          <a:xfrm>
            <a:off x="594297" y="276870"/>
            <a:ext cx="691109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auto" hangingPunct="1">
              <a:spcBef>
                <a:spcPts val="0"/>
              </a:spcBef>
              <a:spcAft>
                <a:spcPts val="0"/>
              </a:spcAft>
              <a:defRPr/>
            </a:pPr>
            <a:r>
              <a:rPr lang="fr-CH" sz="3000" kern="0" spc="100" dirty="0">
                <a:solidFill>
                  <a:sysClr val="window" lastClr="FFFFFF"/>
                </a:solidFill>
                <a:latin typeface="Impact"/>
                <a:cs typeface="Impact"/>
              </a:rPr>
              <a:t>Entrée des données</a:t>
            </a:r>
          </a:p>
        </p:txBody>
      </p:sp>
      <p:sp>
        <p:nvSpPr>
          <p:cNvPr id="9" name="ZoneTexte 8"/>
          <p:cNvSpPr txBox="1"/>
          <p:nvPr/>
        </p:nvSpPr>
        <p:spPr>
          <a:xfrm>
            <a:off x="730250" y="6491288"/>
            <a:ext cx="1473200" cy="187295"/>
          </a:xfrm>
          <a:prstGeom prst="rect">
            <a:avLst/>
          </a:prstGeom>
          <a:noFill/>
        </p:spPr>
        <p:txBody>
          <a:bodyPr>
            <a:spAutoFit/>
          </a:bodyPr>
          <a:lstStyle/>
          <a:p>
            <a:pPr algn="ctr" fontAlgn="auto">
              <a:lnSpc>
                <a:spcPct val="50000"/>
              </a:lnSpc>
              <a:spcBef>
                <a:spcPts val="0"/>
              </a:spcBef>
              <a:spcAft>
                <a:spcPts val="0"/>
              </a:spcAft>
              <a:defRPr/>
            </a:pPr>
            <a:r>
              <a:rPr lang="fr-CH" sz="1050" kern="0" spc="50" dirty="0">
                <a:solidFill>
                  <a:srgbClr val="FFFFFF"/>
                </a:solidFill>
                <a:ea typeface="+mn-ea"/>
                <a:cs typeface="Calibri" panose="020F0502020204030204" pitchFamily="34" charset="0"/>
              </a:rPr>
              <a:t>Entrée des données</a:t>
            </a:r>
            <a:endParaRPr lang="fr-FR" sz="1050" kern="0" spc="50" dirty="0">
              <a:ea typeface="+mn-ea"/>
              <a:cs typeface="Calibri" panose="020F0502020204030204" pitchFamily="34" charset="0"/>
            </a:endParaRPr>
          </a:p>
        </p:txBody>
      </p:sp>
      <p:sp>
        <p:nvSpPr>
          <p:cNvPr id="10" name="ZoneTexte 9"/>
          <p:cNvSpPr txBox="1"/>
          <p:nvPr/>
        </p:nvSpPr>
        <p:spPr>
          <a:xfrm>
            <a:off x="2383205" y="6480175"/>
            <a:ext cx="1596263" cy="268087"/>
          </a:xfrm>
          <a:prstGeom prst="rect">
            <a:avLst/>
          </a:prstGeom>
          <a:noFill/>
        </p:spPr>
        <p:txBody>
          <a:bodyPr wrap="square">
            <a:spAutoFit/>
          </a:bodyPr>
          <a:lstStyle/>
          <a:p>
            <a:pPr algn="ctr" fontAlgn="auto">
              <a:lnSpc>
                <a:spcPct val="50000"/>
              </a:lnSpc>
              <a:spcBef>
                <a:spcPts val="0"/>
              </a:spcBef>
              <a:spcAft>
                <a:spcPts val="0"/>
              </a:spcAft>
              <a:defRPr/>
            </a:pPr>
            <a:r>
              <a:rPr lang="fr-CH" sz="1050" kern="0" spc="50" dirty="0">
                <a:solidFill>
                  <a:srgbClr val="FFFFFF"/>
                </a:solidFill>
                <a:ea typeface="+mn-ea"/>
                <a:cs typeface="Calibri" panose="020F0502020204030204" pitchFamily="34" charset="0"/>
              </a:rPr>
              <a:t>Création de la géométrie</a:t>
            </a:r>
            <a:endParaRPr lang="fr-FR" sz="1050" kern="0" spc="50" dirty="0">
              <a:ea typeface="+mn-ea"/>
              <a:cs typeface="Calibri" panose="020F050202020403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600200"/>
            <a:ext cx="9144000" cy="3657600"/>
          </a:xfrm>
          <a:prstGeom prst="rect">
            <a:avLst/>
          </a:prstGeom>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967" y="1399942"/>
            <a:ext cx="7512710" cy="4843578"/>
          </a:xfrm>
          <a:prstGeom prst="rect">
            <a:avLst/>
          </a:prstGeom>
        </p:spPr>
      </p:pic>
      <p:sp>
        <p:nvSpPr>
          <p:cNvPr id="2" name="Titre 1"/>
          <p:cNvSpPr>
            <a:spLocks noGrp="1"/>
          </p:cNvSpPr>
          <p:nvPr>
            <p:ph type="title"/>
          </p:nvPr>
        </p:nvSpPr>
        <p:spPr/>
        <p:txBody>
          <a:bodyPr/>
          <a:lstStyle/>
          <a:p>
            <a:r>
              <a:rPr lang="fr-CH" dirty="0"/>
              <a:t>Création de la géométrie</a:t>
            </a:r>
          </a:p>
        </p:txBody>
      </p:sp>
      <p:sp>
        <p:nvSpPr>
          <p:cNvPr id="3" name="ZoneTexte 2"/>
          <p:cNvSpPr txBox="1"/>
          <p:nvPr/>
        </p:nvSpPr>
        <p:spPr>
          <a:xfrm>
            <a:off x="312892" y="925146"/>
            <a:ext cx="4486165" cy="369332"/>
          </a:xfrm>
          <a:prstGeom prst="rect">
            <a:avLst/>
          </a:prstGeom>
          <a:noFill/>
        </p:spPr>
        <p:txBody>
          <a:bodyPr wrap="none" rtlCol="0">
            <a:spAutoFit/>
          </a:bodyPr>
          <a:lstStyle/>
          <a:p>
            <a:r>
              <a:rPr lang="fr-CH" dirty="0"/>
              <a:t>On commence par charger une image de fond</a:t>
            </a:r>
          </a:p>
        </p:txBody>
      </p:sp>
      <p:cxnSp>
        <p:nvCxnSpPr>
          <p:cNvPr id="6" name="Connecteur droit avec flèche 5"/>
          <p:cNvCxnSpPr>
            <a:stCxn id="7" idx="1"/>
          </p:cNvCxnSpPr>
          <p:nvPr/>
        </p:nvCxnSpPr>
        <p:spPr>
          <a:xfrm flipH="1" flipV="1">
            <a:off x="1082650" y="1663294"/>
            <a:ext cx="896264" cy="10432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978914" y="2521916"/>
            <a:ext cx="5662961" cy="369332"/>
          </a:xfrm>
          <a:prstGeom prst="rect">
            <a:avLst/>
          </a:prstGeom>
          <a:noFill/>
        </p:spPr>
        <p:txBody>
          <a:bodyPr wrap="none" rtlCol="0">
            <a:spAutoFit/>
          </a:bodyPr>
          <a:lstStyle/>
          <a:p>
            <a:r>
              <a:rPr lang="fr-CH" dirty="0"/>
              <a:t>on charge la vue depuis </a:t>
            </a:r>
            <a:r>
              <a:rPr lang="fr-CH" b="1" dirty="0" err="1"/>
              <a:t>View</a:t>
            </a:r>
            <a:r>
              <a:rPr lang="fr-CH" b="1" dirty="0"/>
              <a:t> &gt; Background image &gt; Show</a:t>
            </a:r>
          </a:p>
        </p:txBody>
      </p:sp>
    </p:spTree>
    <p:extLst>
      <p:ext uri="{BB962C8B-B14F-4D97-AF65-F5344CB8AC3E}">
        <p14:creationId xmlns:p14="http://schemas.microsoft.com/office/powerpoint/2010/main" val="696693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33" y="1463572"/>
            <a:ext cx="7171233" cy="4625601"/>
          </a:xfrm>
          <a:prstGeom prst="rect">
            <a:avLst/>
          </a:prstGeom>
        </p:spPr>
      </p:pic>
      <p:sp>
        <p:nvSpPr>
          <p:cNvPr id="2" name="Titre 1"/>
          <p:cNvSpPr>
            <a:spLocks noGrp="1"/>
          </p:cNvSpPr>
          <p:nvPr>
            <p:ph type="title"/>
          </p:nvPr>
        </p:nvSpPr>
        <p:spPr/>
        <p:txBody>
          <a:bodyPr/>
          <a:lstStyle/>
          <a:p>
            <a:r>
              <a:rPr lang="fr-CH" dirty="0"/>
              <a:t>Création de la géométrie</a:t>
            </a:r>
          </a:p>
        </p:txBody>
      </p:sp>
      <p:sp>
        <p:nvSpPr>
          <p:cNvPr id="3" name="ZoneTexte 2"/>
          <p:cNvSpPr txBox="1"/>
          <p:nvPr/>
        </p:nvSpPr>
        <p:spPr>
          <a:xfrm>
            <a:off x="314878" y="918474"/>
            <a:ext cx="8500263" cy="369332"/>
          </a:xfrm>
          <a:prstGeom prst="rect">
            <a:avLst/>
          </a:prstGeom>
          <a:noFill/>
        </p:spPr>
        <p:txBody>
          <a:bodyPr wrap="square" rtlCol="0">
            <a:spAutoFit/>
          </a:bodyPr>
          <a:lstStyle/>
          <a:p>
            <a:r>
              <a:rPr lang="fr-CH" dirty="0"/>
              <a:t>On choisit le fond </a:t>
            </a:r>
            <a:r>
              <a:rPr lang="fr-CH" dirty="0" err="1"/>
              <a:t>navisence.tif</a:t>
            </a:r>
            <a:endParaRPr lang="fr-CH" dirty="0"/>
          </a:p>
        </p:txBody>
      </p:sp>
      <p:cxnSp>
        <p:nvCxnSpPr>
          <p:cNvPr id="6" name="Connecteur droit avec flèche 5"/>
          <p:cNvCxnSpPr>
            <a:stCxn id="7" idx="1"/>
          </p:cNvCxnSpPr>
          <p:nvPr/>
        </p:nvCxnSpPr>
        <p:spPr>
          <a:xfrm flipH="1" flipV="1">
            <a:off x="1044376" y="2179201"/>
            <a:ext cx="1386382" cy="3273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2430758" y="2321891"/>
            <a:ext cx="5572808" cy="369332"/>
          </a:xfrm>
          <a:prstGeom prst="rect">
            <a:avLst/>
          </a:prstGeom>
          <a:noFill/>
        </p:spPr>
        <p:txBody>
          <a:bodyPr wrap="none" rtlCol="0">
            <a:spAutoFit/>
          </a:bodyPr>
          <a:lstStyle/>
          <a:p>
            <a:r>
              <a:rPr lang="fr-CH" dirty="0"/>
              <a:t>cliquez sur «zoom frame» pour cadrer sur la zone d’étude</a:t>
            </a:r>
          </a:p>
        </p:txBody>
      </p:sp>
    </p:spTree>
    <p:extLst>
      <p:ext uri="{BB962C8B-B14F-4D97-AF65-F5344CB8AC3E}">
        <p14:creationId xmlns:p14="http://schemas.microsoft.com/office/powerpoint/2010/main" val="577308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Création de la géométrie</a:t>
            </a:r>
          </a:p>
        </p:txBody>
      </p:sp>
      <p:sp>
        <p:nvSpPr>
          <p:cNvPr id="3" name="ZoneTexte 2"/>
          <p:cNvSpPr txBox="1"/>
          <p:nvPr/>
        </p:nvSpPr>
        <p:spPr>
          <a:xfrm>
            <a:off x="312892" y="924898"/>
            <a:ext cx="6866816" cy="369332"/>
          </a:xfrm>
          <a:prstGeom prst="rect">
            <a:avLst/>
          </a:prstGeom>
          <a:noFill/>
        </p:spPr>
        <p:txBody>
          <a:bodyPr wrap="none" rtlCol="0">
            <a:spAutoFit/>
          </a:bodyPr>
          <a:lstStyle/>
          <a:p>
            <a:r>
              <a:rPr lang="fr-CH" dirty="0"/>
              <a:t>On va créer tout d’abord un secteur centré sur le lit mineur de la rivière</a:t>
            </a:r>
          </a:p>
        </p:txBody>
      </p:sp>
      <p:grpSp>
        <p:nvGrpSpPr>
          <p:cNvPr id="5" name="Group 4">
            <a:extLst>
              <a:ext uri="{FF2B5EF4-FFF2-40B4-BE49-F238E27FC236}">
                <a16:creationId xmlns:a16="http://schemas.microsoft.com/office/drawing/2014/main" id="{0E30C89F-7147-4D2F-B844-057145BD2487}"/>
              </a:ext>
            </a:extLst>
          </p:cNvPr>
          <p:cNvGrpSpPr/>
          <p:nvPr/>
        </p:nvGrpSpPr>
        <p:grpSpPr>
          <a:xfrm>
            <a:off x="492311" y="1337452"/>
            <a:ext cx="7823944" cy="5053554"/>
            <a:chOff x="492311" y="1337452"/>
            <a:chExt cx="7823944" cy="5053554"/>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11" y="1337452"/>
              <a:ext cx="7823944" cy="5053554"/>
            </a:xfrm>
            <a:prstGeom prst="rect">
              <a:avLst/>
            </a:prstGeom>
          </p:spPr>
        </p:pic>
        <p:cxnSp>
          <p:nvCxnSpPr>
            <p:cNvPr id="6" name="Connecteur droit avec flèche 5"/>
            <p:cNvCxnSpPr/>
            <p:nvPr/>
          </p:nvCxnSpPr>
          <p:spPr>
            <a:xfrm flipH="1" flipV="1">
              <a:off x="746434" y="2880960"/>
              <a:ext cx="1398473" cy="4260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2219634" y="3122361"/>
              <a:ext cx="4821961" cy="369332"/>
            </a:xfrm>
            <a:prstGeom prst="rect">
              <a:avLst/>
            </a:prstGeom>
            <a:solidFill>
              <a:schemeClr val="bg1">
                <a:alpha val="75000"/>
              </a:schemeClr>
            </a:solidFill>
          </p:spPr>
          <p:txBody>
            <a:bodyPr wrap="none" rtlCol="0">
              <a:spAutoFit/>
            </a:bodyPr>
            <a:lstStyle/>
            <a:p>
              <a:r>
                <a:rPr lang="fr-CH" dirty="0"/>
                <a:t>on crée la forme qui épouse le lit avec l’outil ligne</a:t>
              </a:r>
            </a:p>
          </p:txBody>
        </p:sp>
        <p:cxnSp>
          <p:nvCxnSpPr>
            <p:cNvPr id="11" name="Connecteur droit avec flèche 10"/>
            <p:cNvCxnSpPr/>
            <p:nvPr/>
          </p:nvCxnSpPr>
          <p:spPr>
            <a:xfrm flipH="1" flipV="1">
              <a:off x="746434" y="3546407"/>
              <a:ext cx="1332636" cy="622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2219634" y="3925814"/>
              <a:ext cx="5075813" cy="369332"/>
            </a:xfrm>
            <a:prstGeom prst="rect">
              <a:avLst/>
            </a:prstGeom>
            <a:solidFill>
              <a:schemeClr val="bg1">
                <a:alpha val="75000"/>
              </a:schemeClr>
            </a:solidFill>
          </p:spPr>
          <p:txBody>
            <a:bodyPr wrap="none" rtlCol="0">
              <a:spAutoFit/>
            </a:bodyPr>
            <a:lstStyle/>
            <a:p>
              <a:r>
                <a:rPr lang="fr-CH" dirty="0"/>
                <a:t>puis on lui associe la surface NURBS correspondante</a:t>
              </a:r>
            </a:p>
          </p:txBody>
        </p:sp>
      </p:grpSp>
    </p:spTree>
    <p:extLst>
      <p:ext uri="{BB962C8B-B14F-4D97-AF65-F5344CB8AC3E}">
        <p14:creationId xmlns:p14="http://schemas.microsoft.com/office/powerpoint/2010/main" val="577308467"/>
      </p:ext>
    </p:extLst>
  </p:cSld>
  <p:clrMapOvr>
    <a:masterClrMapping/>
  </p:clrMapOvr>
</p:sld>
</file>

<file path=ppt/theme/theme1.xml><?xml version="1.0" encoding="utf-8"?>
<a:theme xmlns:a="http://schemas.openxmlformats.org/drawingml/2006/main" name="1_Thème Office">
  <a:themeElements>
    <a:clrScheme name="epfl">
      <a:dk1>
        <a:sysClr val="windowText" lastClr="000000"/>
      </a:dk1>
      <a:lt1>
        <a:sysClr val="window" lastClr="FFFFFF"/>
      </a:lt1>
      <a:dk2>
        <a:srgbClr val="1F497D"/>
      </a:dk2>
      <a:lt2>
        <a:srgbClr val="EEECE1"/>
      </a:lt2>
      <a:accent1>
        <a:srgbClr val="4F81BD"/>
      </a:accent1>
      <a:accent2>
        <a:srgbClr val="CB0012"/>
      </a:accent2>
      <a:accent3>
        <a:srgbClr val="9BBB59"/>
      </a:accent3>
      <a:accent4>
        <a:srgbClr val="8064A2"/>
      </a:accent4>
      <a:accent5>
        <a:srgbClr val="4BACC6"/>
      </a:accent5>
      <a:accent6>
        <a:srgbClr val="F79646"/>
      </a:accent6>
      <a:hlink>
        <a:srgbClr val="0000FF"/>
      </a:hlink>
      <a:folHlink>
        <a:srgbClr val="800080"/>
      </a:folHlink>
    </a:clrScheme>
    <a:fontScheme name="epfl test">
      <a:majorFont>
        <a:latin typeface="Impact"/>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6979</TotalTime>
  <Words>1583</Words>
  <Application>Microsoft Office PowerPoint</Application>
  <PresentationFormat>On-screen Show (4:3)</PresentationFormat>
  <Paragraphs>133</Paragraphs>
  <Slides>36</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Impact</vt:lpstr>
      <vt:lpstr>Times New Roman</vt:lpstr>
      <vt:lpstr>1_Thème Office</vt:lpstr>
      <vt:lpstr>PowerPoint Presentation</vt:lpstr>
      <vt:lpstr>Plan de la séance</vt:lpstr>
      <vt:lpstr>Étude de cas</vt:lpstr>
      <vt:lpstr>Étude de cas</vt:lpstr>
      <vt:lpstr>Étude de cas</vt:lpstr>
      <vt:lpstr>PowerPoint Presentation</vt:lpstr>
      <vt:lpstr>Création de la géométrie</vt:lpstr>
      <vt:lpstr>Création de la géométrie</vt:lpstr>
      <vt:lpstr>Création de la géométrie</vt:lpstr>
      <vt:lpstr>Création de la géométrie</vt:lpstr>
      <vt:lpstr>Création de la géométrie</vt:lpstr>
      <vt:lpstr>Création de la géométrie</vt:lpstr>
      <vt:lpstr>Création de la géométrie</vt:lpstr>
      <vt:lpstr>Création de la géométrie</vt:lpstr>
      <vt:lpstr>Création de la géométrie</vt:lpstr>
      <vt:lpstr>Analyse des résultats</vt:lpstr>
      <vt:lpstr>Analyse des résultats</vt:lpstr>
      <vt:lpstr>Analyse des résultats</vt:lpstr>
      <vt:lpstr>Analyse des résultats</vt:lpstr>
      <vt:lpstr>Étude plus poussée</vt:lpstr>
      <vt:lpstr>Etude plus poussée</vt:lpstr>
      <vt:lpstr>Étude plus poussée</vt:lpstr>
      <vt:lpstr>Étude plus poussée</vt:lpstr>
      <vt:lpstr>Étude plus poussée</vt:lpstr>
      <vt:lpstr>Étude plus poussée</vt:lpstr>
      <vt:lpstr>Étude plus poussée</vt:lpstr>
      <vt:lpstr>Étude plus poussée</vt:lpstr>
      <vt:lpstr>Étude plus poussée</vt:lpstr>
      <vt:lpstr>Étude plus poussée</vt:lpstr>
      <vt:lpstr>Étude plus poussée</vt:lpstr>
      <vt:lpstr>Étude plus poussée</vt:lpstr>
      <vt:lpstr>Étude plus poussée</vt:lpstr>
      <vt:lpstr>Étude plus poussée</vt:lpstr>
      <vt:lpstr>Étude plus poussée</vt:lpstr>
      <vt:lpstr>Étude plus poussée</vt:lpstr>
      <vt:lpstr>Étude plus poussée</vt:lpstr>
    </vt:vector>
  </TitlesOfParts>
  <Company>EPFL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亚楠 陈</cp:lastModifiedBy>
  <cp:revision>221</cp:revision>
  <cp:lastPrinted>2012-04-30T11:15:31Z</cp:lastPrinted>
  <dcterms:created xsi:type="dcterms:W3CDTF">2012-01-24T08:33:04Z</dcterms:created>
  <dcterms:modified xsi:type="dcterms:W3CDTF">2025-03-10T15:36:10Z</dcterms:modified>
</cp:coreProperties>
</file>